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4" r:id="rId2"/>
    <p:sldId id="289" r:id="rId3"/>
    <p:sldId id="326" r:id="rId4"/>
    <p:sldId id="329" r:id="rId5"/>
    <p:sldId id="335" r:id="rId6"/>
    <p:sldId id="336" r:id="rId7"/>
    <p:sldId id="337" r:id="rId8"/>
    <p:sldId id="338" r:id="rId9"/>
    <p:sldId id="339" r:id="rId10"/>
    <p:sldId id="275" r:id="rId11"/>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D22EA8C5-43CE-4E07-9894-BF134CE73D8A}">
          <p14:sldIdLst>
            <p14:sldId id="274"/>
            <p14:sldId id="289"/>
            <p14:sldId id="326"/>
            <p14:sldId id="329"/>
            <p14:sldId id="335"/>
            <p14:sldId id="336"/>
            <p14:sldId id="337"/>
            <p14:sldId id="338"/>
            <p14:sldId id="339"/>
            <p14:sldId id="27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jorie León Gómez" initials="MLG" lastIdx="1" clrIdx="0">
    <p:extLst>
      <p:ext uri="{19B8F6BF-5375-455C-9EA6-DF929625EA0E}">
        <p15:presenceInfo xmlns:p15="http://schemas.microsoft.com/office/powerpoint/2012/main" userId="Marjorie León Gómez" providerId="None"/>
      </p:ext>
    </p:extLst>
  </p:cmAuthor>
  <p:cmAuthor id="2" name="MARTA JULIA RAMIREZ ROJAS" initials="MJRR" lastIdx="2" clrIdx="1">
    <p:extLst>
      <p:ext uri="{19B8F6BF-5375-455C-9EA6-DF929625EA0E}">
        <p15:presenceInfo xmlns:p15="http://schemas.microsoft.com/office/powerpoint/2012/main" userId="S::julia.ramirez.rojas@unaaccr.onmicrosoft.com::3aa6fd4f-3f87-4648-9d7a-2245e1ccd6a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03447BB-5D67-496B-8E87-E561075AD55C}" styleName="Estilo oscuro 1 - Énfasis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5268" autoAdjust="0"/>
  </p:normalViewPr>
  <p:slideViewPr>
    <p:cSldViewPr>
      <p:cViewPr varScale="1">
        <p:scale>
          <a:sx n="72" d="100"/>
          <a:sy n="72" d="100"/>
        </p:scale>
        <p:origin x="534" y="6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407B73-2518-4DBE-9268-96BF48D3DD73}"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s-CR"/>
        </a:p>
      </dgm:t>
    </dgm:pt>
    <dgm:pt modelId="{72FE19FE-5B4D-4B71-BBAD-841475ACF393}">
      <dgm:prSet/>
      <dgm:spPr/>
      <dgm:t>
        <a:bodyPr/>
        <a:lstStyle/>
        <a:p>
          <a:endParaRPr lang="es-CR" dirty="0"/>
        </a:p>
      </dgm:t>
    </dgm:pt>
    <dgm:pt modelId="{5D03B1E7-C11C-430F-AE9C-543579FE7363}" type="parTrans" cxnId="{46B50095-D05D-4FEB-90F5-F12EED8DBEF7}">
      <dgm:prSet/>
      <dgm:spPr/>
      <dgm:t>
        <a:bodyPr/>
        <a:lstStyle/>
        <a:p>
          <a:endParaRPr lang="es-CR"/>
        </a:p>
      </dgm:t>
    </dgm:pt>
    <dgm:pt modelId="{4FC6B6B2-C72A-49EB-A5E5-E91C9BD22192}" type="sibTrans" cxnId="{46B50095-D05D-4FEB-90F5-F12EED8DBEF7}">
      <dgm:prSet/>
      <dgm:spPr/>
      <dgm:t>
        <a:bodyPr/>
        <a:lstStyle/>
        <a:p>
          <a:endParaRPr lang="es-CR"/>
        </a:p>
      </dgm:t>
    </dgm:pt>
    <dgm:pt modelId="{6B490B6B-FDF5-4E08-81E8-A77C106C1F19}">
      <dgm:prSet/>
      <dgm:spPr/>
      <dgm:t>
        <a:bodyPr/>
        <a:lstStyle/>
        <a:p>
          <a:r>
            <a:rPr lang="es-CR" dirty="0"/>
            <a:t>ACUERDO DE NOMBRAMIENTO POR 3 AÑOS SEGÚN REGLAMENTO SEPUNA (Se incluye una única vez, cada reelección)</a:t>
          </a:r>
        </a:p>
      </dgm:t>
    </dgm:pt>
    <dgm:pt modelId="{7B4341CA-9700-4E78-9210-3CDF882B8799}" type="parTrans" cxnId="{3CFAC686-A961-476B-A1C0-84A633723AF4}">
      <dgm:prSet/>
      <dgm:spPr/>
      <dgm:t>
        <a:bodyPr/>
        <a:lstStyle/>
        <a:p>
          <a:endParaRPr lang="es-CR"/>
        </a:p>
      </dgm:t>
    </dgm:pt>
    <dgm:pt modelId="{91C2C4C9-FD38-49F0-90DF-0B2ADA06B9DD}" type="sibTrans" cxnId="{3CFAC686-A961-476B-A1C0-84A633723AF4}">
      <dgm:prSet/>
      <dgm:spPr/>
      <dgm:t>
        <a:bodyPr/>
        <a:lstStyle/>
        <a:p>
          <a:endParaRPr lang="es-CR"/>
        </a:p>
      </dgm:t>
    </dgm:pt>
    <dgm:pt modelId="{4DA13428-E7F0-452B-886C-7C77A1DB5915}">
      <dgm:prSet/>
      <dgm:spPr/>
      <dgm:t>
        <a:bodyPr/>
        <a:lstStyle/>
        <a:p>
          <a:r>
            <a:rPr lang="es-CR" dirty="0"/>
            <a:t>DECLARACIÓN DE HORARIO PARA EL RECARGO </a:t>
          </a:r>
        </a:p>
      </dgm:t>
    </dgm:pt>
    <dgm:pt modelId="{5357AE64-C1B8-4ACC-B321-1764835BE138}" type="parTrans" cxnId="{E80C39B1-A972-4BCB-8273-BE8F3E64C107}">
      <dgm:prSet/>
      <dgm:spPr/>
      <dgm:t>
        <a:bodyPr/>
        <a:lstStyle/>
        <a:p>
          <a:endParaRPr lang="es-CR"/>
        </a:p>
      </dgm:t>
    </dgm:pt>
    <dgm:pt modelId="{C9AAF9F7-D729-4332-A0DE-62453464F8AC}" type="sibTrans" cxnId="{E80C39B1-A972-4BCB-8273-BE8F3E64C107}">
      <dgm:prSet/>
      <dgm:spPr/>
      <dgm:t>
        <a:bodyPr/>
        <a:lstStyle/>
        <a:p>
          <a:endParaRPr lang="es-CR"/>
        </a:p>
      </dgm:t>
    </dgm:pt>
    <dgm:pt modelId="{28F0D2C1-CCD1-4142-B762-472D48EDC609}">
      <dgm:prSet/>
      <dgm:spPr/>
      <dgm:t>
        <a:bodyPr/>
        <a:lstStyle/>
        <a:p>
          <a:r>
            <a:rPr lang="es-ES" dirty="0"/>
            <a:t>OFICIO DEL CCP POR 3 AÑOS (Se incluye una única vez,  cada reelección)</a:t>
          </a:r>
          <a:endParaRPr lang="es-CR" dirty="0"/>
        </a:p>
      </dgm:t>
    </dgm:pt>
    <dgm:pt modelId="{EF8F0DD9-E392-4C52-86FB-20D98A5552C0}" type="parTrans" cxnId="{E9F1224B-BFFD-4251-8C6D-65DA5596406C}">
      <dgm:prSet/>
      <dgm:spPr/>
      <dgm:t>
        <a:bodyPr/>
        <a:lstStyle/>
        <a:p>
          <a:endParaRPr lang="es-CR"/>
        </a:p>
      </dgm:t>
    </dgm:pt>
    <dgm:pt modelId="{C1EDE1C4-3DF1-4B3B-B5D0-361A98DFCCF0}" type="sibTrans" cxnId="{E9F1224B-BFFD-4251-8C6D-65DA5596406C}">
      <dgm:prSet/>
      <dgm:spPr/>
      <dgm:t>
        <a:bodyPr/>
        <a:lstStyle/>
        <a:p>
          <a:endParaRPr lang="es-CR"/>
        </a:p>
      </dgm:t>
    </dgm:pt>
    <dgm:pt modelId="{B252CC80-43E5-459C-890B-E0398D9620D2}">
      <dgm:prSet/>
      <dgm:spPr/>
      <dgm:t>
        <a:bodyPr/>
        <a:lstStyle/>
        <a:p>
          <a:r>
            <a:rPr lang="es-CR" dirty="0"/>
            <a:t>OFICIO CON EL CÁLCULO REALIZADO (Herramienta Actualizada)</a:t>
          </a:r>
        </a:p>
      </dgm:t>
    </dgm:pt>
    <dgm:pt modelId="{DB1525B2-E3F1-47C8-A019-05798E65CFBF}" type="parTrans" cxnId="{E2730091-E670-4A2D-ACFF-5BE052A9F154}">
      <dgm:prSet/>
      <dgm:spPr/>
      <dgm:t>
        <a:bodyPr/>
        <a:lstStyle/>
        <a:p>
          <a:endParaRPr lang="es-CR"/>
        </a:p>
      </dgm:t>
    </dgm:pt>
    <dgm:pt modelId="{973D6AF2-12D8-4F39-A7DA-EB64FBC9F1BA}" type="sibTrans" cxnId="{E2730091-E670-4A2D-ACFF-5BE052A9F154}">
      <dgm:prSet/>
      <dgm:spPr/>
      <dgm:t>
        <a:bodyPr/>
        <a:lstStyle/>
        <a:p>
          <a:endParaRPr lang="es-CR"/>
        </a:p>
      </dgm:t>
    </dgm:pt>
    <dgm:pt modelId="{C83FFCC6-DC2C-4215-ADF6-4BA3DAD14B6F}" type="pres">
      <dgm:prSet presAssocID="{5D407B73-2518-4DBE-9268-96BF48D3DD73}" presName="theList" presStyleCnt="0">
        <dgm:presLayoutVars>
          <dgm:dir/>
          <dgm:animLvl val="lvl"/>
          <dgm:resizeHandles val="exact"/>
        </dgm:presLayoutVars>
      </dgm:prSet>
      <dgm:spPr/>
    </dgm:pt>
    <dgm:pt modelId="{65585D43-652C-444E-AA52-8AAB93F72042}" type="pres">
      <dgm:prSet presAssocID="{72FE19FE-5B4D-4B71-BBAD-841475ACF393}" presName="compNode" presStyleCnt="0"/>
      <dgm:spPr/>
    </dgm:pt>
    <dgm:pt modelId="{F85CC628-39A6-4DEC-9CAF-98DD9FB460A2}" type="pres">
      <dgm:prSet presAssocID="{72FE19FE-5B4D-4B71-BBAD-841475ACF393}" presName="aNode" presStyleLbl="bgShp" presStyleIdx="0" presStyleCnt="1" custScaleY="87692"/>
      <dgm:spPr/>
    </dgm:pt>
    <dgm:pt modelId="{451C3850-65F5-4941-B9D1-194D9C4DCAEB}" type="pres">
      <dgm:prSet presAssocID="{72FE19FE-5B4D-4B71-BBAD-841475ACF393}" presName="textNode" presStyleLbl="bgShp" presStyleIdx="0" presStyleCnt="1"/>
      <dgm:spPr/>
    </dgm:pt>
    <dgm:pt modelId="{1207C74A-C7F7-4444-AB5A-F8CCA7E12A1C}" type="pres">
      <dgm:prSet presAssocID="{72FE19FE-5B4D-4B71-BBAD-841475ACF393}" presName="compChildNode" presStyleCnt="0"/>
      <dgm:spPr/>
    </dgm:pt>
    <dgm:pt modelId="{D884DC0B-22D7-4E01-B36D-3C3364A7013C}" type="pres">
      <dgm:prSet presAssocID="{72FE19FE-5B4D-4B71-BBAD-841475ACF393}" presName="theInnerList" presStyleCnt="0"/>
      <dgm:spPr/>
    </dgm:pt>
    <dgm:pt modelId="{C6C98C25-5387-4660-913F-FEB402D5AFED}" type="pres">
      <dgm:prSet presAssocID="{6B490B6B-FDF5-4E08-81E8-A77C106C1F19}" presName="childNode" presStyleLbl="node1" presStyleIdx="0" presStyleCnt="4" custScaleY="581916" custLinFactY="-380334" custLinFactNeighborY="-400000">
        <dgm:presLayoutVars>
          <dgm:bulletEnabled val="1"/>
        </dgm:presLayoutVars>
      </dgm:prSet>
      <dgm:spPr/>
    </dgm:pt>
    <dgm:pt modelId="{260FD0AB-64AA-4770-AFD3-6340BFE9D1FB}" type="pres">
      <dgm:prSet presAssocID="{6B490B6B-FDF5-4E08-81E8-A77C106C1F19}" presName="aSpace2" presStyleCnt="0"/>
      <dgm:spPr/>
    </dgm:pt>
    <dgm:pt modelId="{CD1B0E60-39C4-4A9B-96A0-CF701F88C899}" type="pres">
      <dgm:prSet presAssocID="{B252CC80-43E5-459C-890B-E0398D9620D2}" presName="childNode" presStyleLbl="node1" presStyleIdx="1" presStyleCnt="4" custScaleX="100484" custScaleY="495111" custLinFactY="-347247" custLinFactNeighborX="242" custLinFactNeighborY="-400000">
        <dgm:presLayoutVars>
          <dgm:bulletEnabled val="1"/>
        </dgm:presLayoutVars>
      </dgm:prSet>
      <dgm:spPr/>
    </dgm:pt>
    <dgm:pt modelId="{CC99CD79-1651-4B3D-9E9B-A2863FC20CAF}" type="pres">
      <dgm:prSet presAssocID="{B252CC80-43E5-459C-890B-E0398D9620D2}" presName="aSpace2" presStyleCnt="0"/>
      <dgm:spPr/>
    </dgm:pt>
    <dgm:pt modelId="{82AFCE8A-8B98-4FBF-9CA4-A6B77E51A546}" type="pres">
      <dgm:prSet presAssocID="{4DA13428-E7F0-452B-886C-7C77A1DB5915}" presName="childNode" presStyleLbl="node1" presStyleIdx="2" presStyleCnt="4" custScaleY="422099" custLinFactY="-200000" custLinFactNeighborY="-230921">
        <dgm:presLayoutVars>
          <dgm:bulletEnabled val="1"/>
        </dgm:presLayoutVars>
      </dgm:prSet>
      <dgm:spPr/>
    </dgm:pt>
    <dgm:pt modelId="{32BA141A-1C5A-4EBD-8E07-1B41F8A09300}" type="pres">
      <dgm:prSet presAssocID="{4DA13428-E7F0-452B-886C-7C77A1DB5915}" presName="aSpace2" presStyleCnt="0"/>
      <dgm:spPr/>
    </dgm:pt>
    <dgm:pt modelId="{3D35F45B-10FB-4279-9FC2-B10A4E4AB50E}" type="pres">
      <dgm:prSet presAssocID="{28F0D2C1-CCD1-4142-B762-472D48EDC609}" presName="childNode" presStyleLbl="node1" presStyleIdx="3" presStyleCnt="4" custScaleY="517207" custLinFactY="-120406" custLinFactNeighborX="0" custLinFactNeighborY="-200000">
        <dgm:presLayoutVars>
          <dgm:bulletEnabled val="1"/>
        </dgm:presLayoutVars>
      </dgm:prSet>
      <dgm:spPr/>
    </dgm:pt>
  </dgm:ptLst>
  <dgm:cxnLst>
    <dgm:cxn modelId="{96E0AF0F-E141-4288-A339-423B31E16185}" type="presOf" srcId="{72FE19FE-5B4D-4B71-BBAD-841475ACF393}" destId="{F85CC628-39A6-4DEC-9CAF-98DD9FB460A2}" srcOrd="0" destOrd="0" presId="urn:microsoft.com/office/officeart/2005/8/layout/lProcess2"/>
    <dgm:cxn modelId="{37F1CD26-7ABB-44CF-B87B-99F1183B7C18}" type="presOf" srcId="{6B490B6B-FDF5-4E08-81E8-A77C106C1F19}" destId="{C6C98C25-5387-4660-913F-FEB402D5AFED}" srcOrd="0" destOrd="0" presId="urn:microsoft.com/office/officeart/2005/8/layout/lProcess2"/>
    <dgm:cxn modelId="{4F48F75E-8D57-41C1-AE51-CB0A68A31F6F}" type="presOf" srcId="{72FE19FE-5B4D-4B71-BBAD-841475ACF393}" destId="{451C3850-65F5-4941-B9D1-194D9C4DCAEB}" srcOrd="1" destOrd="0" presId="urn:microsoft.com/office/officeart/2005/8/layout/lProcess2"/>
    <dgm:cxn modelId="{8B7A3766-D030-4D66-A165-A4720196B44E}" type="presOf" srcId="{28F0D2C1-CCD1-4142-B762-472D48EDC609}" destId="{3D35F45B-10FB-4279-9FC2-B10A4E4AB50E}" srcOrd="0" destOrd="0" presId="urn:microsoft.com/office/officeart/2005/8/layout/lProcess2"/>
    <dgm:cxn modelId="{E9F1224B-BFFD-4251-8C6D-65DA5596406C}" srcId="{72FE19FE-5B4D-4B71-BBAD-841475ACF393}" destId="{28F0D2C1-CCD1-4142-B762-472D48EDC609}" srcOrd="3" destOrd="0" parTransId="{EF8F0DD9-E392-4C52-86FB-20D98A5552C0}" sibTransId="{C1EDE1C4-3DF1-4B3B-B5D0-361A98DFCCF0}"/>
    <dgm:cxn modelId="{CC151158-DC35-4101-9099-50DB7DD8D30C}" type="presOf" srcId="{4DA13428-E7F0-452B-886C-7C77A1DB5915}" destId="{82AFCE8A-8B98-4FBF-9CA4-A6B77E51A546}" srcOrd="0" destOrd="0" presId="urn:microsoft.com/office/officeart/2005/8/layout/lProcess2"/>
    <dgm:cxn modelId="{3CFAC686-A961-476B-A1C0-84A633723AF4}" srcId="{72FE19FE-5B4D-4B71-BBAD-841475ACF393}" destId="{6B490B6B-FDF5-4E08-81E8-A77C106C1F19}" srcOrd="0" destOrd="0" parTransId="{7B4341CA-9700-4E78-9210-3CDF882B8799}" sibTransId="{91C2C4C9-FD38-49F0-90DF-0B2ADA06B9DD}"/>
    <dgm:cxn modelId="{5CE07487-2208-4697-9C15-5BDA3D9A24D4}" type="presOf" srcId="{5D407B73-2518-4DBE-9268-96BF48D3DD73}" destId="{C83FFCC6-DC2C-4215-ADF6-4BA3DAD14B6F}" srcOrd="0" destOrd="0" presId="urn:microsoft.com/office/officeart/2005/8/layout/lProcess2"/>
    <dgm:cxn modelId="{E2730091-E670-4A2D-ACFF-5BE052A9F154}" srcId="{72FE19FE-5B4D-4B71-BBAD-841475ACF393}" destId="{B252CC80-43E5-459C-890B-E0398D9620D2}" srcOrd="1" destOrd="0" parTransId="{DB1525B2-E3F1-47C8-A019-05798E65CFBF}" sibTransId="{973D6AF2-12D8-4F39-A7DA-EB64FBC9F1BA}"/>
    <dgm:cxn modelId="{46B50095-D05D-4FEB-90F5-F12EED8DBEF7}" srcId="{5D407B73-2518-4DBE-9268-96BF48D3DD73}" destId="{72FE19FE-5B4D-4B71-BBAD-841475ACF393}" srcOrd="0" destOrd="0" parTransId="{5D03B1E7-C11C-430F-AE9C-543579FE7363}" sibTransId="{4FC6B6B2-C72A-49EB-A5E5-E91C9BD22192}"/>
    <dgm:cxn modelId="{E80C39B1-A972-4BCB-8273-BE8F3E64C107}" srcId="{72FE19FE-5B4D-4B71-BBAD-841475ACF393}" destId="{4DA13428-E7F0-452B-886C-7C77A1DB5915}" srcOrd="2" destOrd="0" parTransId="{5357AE64-C1B8-4ACC-B321-1764835BE138}" sibTransId="{C9AAF9F7-D729-4332-A0DE-62453464F8AC}"/>
    <dgm:cxn modelId="{9C0727D0-15FA-4275-9F6F-E2FD295170D0}" type="presOf" srcId="{B252CC80-43E5-459C-890B-E0398D9620D2}" destId="{CD1B0E60-39C4-4A9B-96A0-CF701F88C899}" srcOrd="0" destOrd="0" presId="urn:microsoft.com/office/officeart/2005/8/layout/lProcess2"/>
    <dgm:cxn modelId="{AE9C8B71-492A-42BA-A320-1AEB23C13506}" type="presParOf" srcId="{C83FFCC6-DC2C-4215-ADF6-4BA3DAD14B6F}" destId="{65585D43-652C-444E-AA52-8AAB93F72042}" srcOrd="0" destOrd="0" presId="urn:microsoft.com/office/officeart/2005/8/layout/lProcess2"/>
    <dgm:cxn modelId="{5272C93B-8F5A-4060-9D89-5A40E3D5D2B2}" type="presParOf" srcId="{65585D43-652C-444E-AA52-8AAB93F72042}" destId="{F85CC628-39A6-4DEC-9CAF-98DD9FB460A2}" srcOrd="0" destOrd="0" presId="urn:microsoft.com/office/officeart/2005/8/layout/lProcess2"/>
    <dgm:cxn modelId="{AB1C956E-67C0-4EB5-8380-5726B79C8D33}" type="presParOf" srcId="{65585D43-652C-444E-AA52-8AAB93F72042}" destId="{451C3850-65F5-4941-B9D1-194D9C4DCAEB}" srcOrd="1" destOrd="0" presId="urn:microsoft.com/office/officeart/2005/8/layout/lProcess2"/>
    <dgm:cxn modelId="{E9524D56-B113-483A-B01A-6C1D67D2C8D8}" type="presParOf" srcId="{65585D43-652C-444E-AA52-8AAB93F72042}" destId="{1207C74A-C7F7-4444-AB5A-F8CCA7E12A1C}" srcOrd="2" destOrd="0" presId="urn:microsoft.com/office/officeart/2005/8/layout/lProcess2"/>
    <dgm:cxn modelId="{4096E0AB-0970-4A8A-9D32-1782129031FA}" type="presParOf" srcId="{1207C74A-C7F7-4444-AB5A-F8CCA7E12A1C}" destId="{D884DC0B-22D7-4E01-B36D-3C3364A7013C}" srcOrd="0" destOrd="0" presId="urn:microsoft.com/office/officeart/2005/8/layout/lProcess2"/>
    <dgm:cxn modelId="{24D3AFDD-899B-48F2-9E9B-BE0A51F3EE4A}" type="presParOf" srcId="{D884DC0B-22D7-4E01-B36D-3C3364A7013C}" destId="{C6C98C25-5387-4660-913F-FEB402D5AFED}" srcOrd="0" destOrd="0" presId="urn:microsoft.com/office/officeart/2005/8/layout/lProcess2"/>
    <dgm:cxn modelId="{253D49DE-2F42-4346-9919-B82827EFE077}" type="presParOf" srcId="{D884DC0B-22D7-4E01-B36D-3C3364A7013C}" destId="{260FD0AB-64AA-4770-AFD3-6340BFE9D1FB}" srcOrd="1" destOrd="0" presId="urn:microsoft.com/office/officeart/2005/8/layout/lProcess2"/>
    <dgm:cxn modelId="{C1DADB57-BAF1-4D10-8351-73FD7CD516BB}" type="presParOf" srcId="{D884DC0B-22D7-4E01-B36D-3C3364A7013C}" destId="{CD1B0E60-39C4-4A9B-96A0-CF701F88C899}" srcOrd="2" destOrd="0" presId="urn:microsoft.com/office/officeart/2005/8/layout/lProcess2"/>
    <dgm:cxn modelId="{2F2662FC-212A-44E7-B5AB-83886E4A3599}" type="presParOf" srcId="{D884DC0B-22D7-4E01-B36D-3C3364A7013C}" destId="{CC99CD79-1651-4B3D-9E9B-A2863FC20CAF}" srcOrd="3" destOrd="0" presId="urn:microsoft.com/office/officeart/2005/8/layout/lProcess2"/>
    <dgm:cxn modelId="{A81B4543-A27D-421F-8482-666114D438CD}" type="presParOf" srcId="{D884DC0B-22D7-4E01-B36D-3C3364A7013C}" destId="{82AFCE8A-8B98-4FBF-9CA4-A6B77E51A546}" srcOrd="4" destOrd="0" presId="urn:microsoft.com/office/officeart/2005/8/layout/lProcess2"/>
    <dgm:cxn modelId="{866EE90B-5324-42C6-8419-5683B280B198}" type="presParOf" srcId="{D884DC0B-22D7-4E01-B36D-3C3364A7013C}" destId="{32BA141A-1C5A-4EBD-8E07-1B41F8A09300}" srcOrd="5" destOrd="0" presId="urn:microsoft.com/office/officeart/2005/8/layout/lProcess2"/>
    <dgm:cxn modelId="{E0960678-2C1D-4F4A-8D35-503E233FAEEE}" type="presParOf" srcId="{D884DC0B-22D7-4E01-B36D-3C3364A7013C}" destId="{3D35F45B-10FB-4279-9FC2-B10A4E4AB50E}" srcOrd="6"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B931DE-FC23-4EDA-A1E1-4C512BF67F7B}" type="doc">
      <dgm:prSet loTypeId="urn:microsoft.com/office/officeart/2005/8/layout/pyramid2" loCatId="pyramid" qsTypeId="urn:microsoft.com/office/officeart/2005/8/quickstyle/simple1" qsCatId="simple" csTypeId="urn:microsoft.com/office/officeart/2005/8/colors/colorful5" csCatId="colorful" phldr="1"/>
      <dgm:spPr/>
    </dgm:pt>
    <dgm:pt modelId="{A4CAC538-2511-4D5A-9974-69A8D81909D3}">
      <dgm:prSet phldrT="[Texto]"/>
      <dgm:spPr/>
      <dgm:t>
        <a:bodyPr/>
        <a:lstStyle/>
        <a:p>
          <a:r>
            <a:rPr lang="es-CR" dirty="0"/>
            <a:t>Circular</a:t>
          </a:r>
        </a:p>
      </dgm:t>
    </dgm:pt>
    <dgm:pt modelId="{F26B6309-EA1F-4C97-B50C-E31F26958E73}" type="parTrans" cxnId="{E717BAA8-6842-49E4-AC79-D44119DF6530}">
      <dgm:prSet/>
      <dgm:spPr/>
      <dgm:t>
        <a:bodyPr/>
        <a:lstStyle/>
        <a:p>
          <a:endParaRPr lang="es-CR"/>
        </a:p>
      </dgm:t>
    </dgm:pt>
    <dgm:pt modelId="{72282C77-F918-4D86-9C39-0405C6C34F05}" type="sibTrans" cxnId="{E717BAA8-6842-49E4-AC79-D44119DF6530}">
      <dgm:prSet/>
      <dgm:spPr/>
      <dgm:t>
        <a:bodyPr/>
        <a:lstStyle/>
        <a:p>
          <a:endParaRPr lang="es-CR"/>
        </a:p>
      </dgm:t>
    </dgm:pt>
    <dgm:pt modelId="{C0329CA6-39BA-49AF-8833-C28ADB68B288}">
      <dgm:prSet phldrT="[Texto]"/>
      <dgm:spPr/>
      <dgm:t>
        <a:bodyPr/>
        <a:lstStyle/>
        <a:p>
          <a:r>
            <a:rPr lang="es-CR" dirty="0"/>
            <a:t>Formatos de acuerdos</a:t>
          </a:r>
        </a:p>
      </dgm:t>
    </dgm:pt>
    <dgm:pt modelId="{426F86EE-FFEE-46C5-90B8-05A153AC9D90}" type="parTrans" cxnId="{71E08293-904C-4EE2-825B-1C535D1196C2}">
      <dgm:prSet/>
      <dgm:spPr/>
      <dgm:t>
        <a:bodyPr/>
        <a:lstStyle/>
        <a:p>
          <a:endParaRPr lang="es-CR"/>
        </a:p>
      </dgm:t>
    </dgm:pt>
    <dgm:pt modelId="{06635416-7B7F-446D-A8EF-44CF5AEE98F5}" type="sibTrans" cxnId="{71E08293-904C-4EE2-825B-1C535D1196C2}">
      <dgm:prSet/>
      <dgm:spPr/>
      <dgm:t>
        <a:bodyPr/>
        <a:lstStyle/>
        <a:p>
          <a:endParaRPr lang="es-CR"/>
        </a:p>
      </dgm:t>
    </dgm:pt>
    <dgm:pt modelId="{06B9E93D-2879-4D8B-8383-6023BBDD57B0}">
      <dgm:prSet phldrT="[Texto]"/>
      <dgm:spPr/>
      <dgm:t>
        <a:bodyPr/>
        <a:lstStyle/>
        <a:p>
          <a:r>
            <a:rPr lang="es-CR" dirty="0"/>
            <a:t>Herramienta cálculo</a:t>
          </a:r>
        </a:p>
      </dgm:t>
    </dgm:pt>
    <dgm:pt modelId="{D10F1692-A8D6-4643-8407-AD3AE58404F9}" type="parTrans" cxnId="{43FE0F34-9B4B-411D-AB73-7CD178CFDC5C}">
      <dgm:prSet/>
      <dgm:spPr/>
      <dgm:t>
        <a:bodyPr/>
        <a:lstStyle/>
        <a:p>
          <a:endParaRPr lang="es-CR"/>
        </a:p>
      </dgm:t>
    </dgm:pt>
    <dgm:pt modelId="{F0FAFF19-7D4A-49F9-A8FF-2C44BD5D5BCD}" type="sibTrans" cxnId="{43FE0F34-9B4B-411D-AB73-7CD178CFDC5C}">
      <dgm:prSet/>
      <dgm:spPr/>
      <dgm:t>
        <a:bodyPr/>
        <a:lstStyle/>
        <a:p>
          <a:endParaRPr lang="es-CR"/>
        </a:p>
      </dgm:t>
    </dgm:pt>
    <dgm:pt modelId="{63628C81-0233-469F-9CDA-C7A6602F9B07}" type="pres">
      <dgm:prSet presAssocID="{50B931DE-FC23-4EDA-A1E1-4C512BF67F7B}" presName="compositeShape" presStyleCnt="0">
        <dgm:presLayoutVars>
          <dgm:dir/>
          <dgm:resizeHandles/>
        </dgm:presLayoutVars>
      </dgm:prSet>
      <dgm:spPr/>
    </dgm:pt>
    <dgm:pt modelId="{4699FDAE-E494-4CB7-A0C8-21AC83D5B042}" type="pres">
      <dgm:prSet presAssocID="{50B931DE-FC23-4EDA-A1E1-4C512BF67F7B}" presName="pyramid" presStyleLbl="node1" presStyleIdx="0" presStyleCnt="1" custLinFactNeighborX="62463" custLinFactNeighborY="5638"/>
      <dgm:spPr/>
    </dgm:pt>
    <dgm:pt modelId="{6F3BA939-185C-4668-8A40-C6E509B09D66}" type="pres">
      <dgm:prSet presAssocID="{50B931DE-FC23-4EDA-A1E1-4C512BF67F7B}" presName="theList" presStyleCnt="0"/>
      <dgm:spPr/>
    </dgm:pt>
    <dgm:pt modelId="{2DB8BFD0-B38C-464F-BFC8-FB15CD30AD83}" type="pres">
      <dgm:prSet presAssocID="{A4CAC538-2511-4D5A-9974-69A8D81909D3}" presName="aNode" presStyleLbl="fgAcc1" presStyleIdx="0" presStyleCnt="3">
        <dgm:presLayoutVars>
          <dgm:bulletEnabled val="1"/>
        </dgm:presLayoutVars>
      </dgm:prSet>
      <dgm:spPr/>
    </dgm:pt>
    <dgm:pt modelId="{D7189771-FB9A-4C6B-A8F4-CBE6D0129281}" type="pres">
      <dgm:prSet presAssocID="{A4CAC538-2511-4D5A-9974-69A8D81909D3}" presName="aSpace" presStyleCnt="0"/>
      <dgm:spPr/>
    </dgm:pt>
    <dgm:pt modelId="{3FFF384B-C7E5-497E-9474-E9741053F8F6}" type="pres">
      <dgm:prSet presAssocID="{C0329CA6-39BA-49AF-8833-C28ADB68B288}" presName="aNode" presStyleLbl="fgAcc1" presStyleIdx="1" presStyleCnt="3">
        <dgm:presLayoutVars>
          <dgm:bulletEnabled val="1"/>
        </dgm:presLayoutVars>
      </dgm:prSet>
      <dgm:spPr/>
    </dgm:pt>
    <dgm:pt modelId="{79911DD6-78D8-47E5-8D0C-A7B7D40CA792}" type="pres">
      <dgm:prSet presAssocID="{C0329CA6-39BA-49AF-8833-C28ADB68B288}" presName="aSpace" presStyleCnt="0"/>
      <dgm:spPr/>
    </dgm:pt>
    <dgm:pt modelId="{EDB8D6FB-E548-4901-9DCE-7D62FF9E63E1}" type="pres">
      <dgm:prSet presAssocID="{06B9E93D-2879-4D8B-8383-6023BBDD57B0}" presName="aNode" presStyleLbl="fgAcc1" presStyleIdx="2" presStyleCnt="3">
        <dgm:presLayoutVars>
          <dgm:bulletEnabled val="1"/>
        </dgm:presLayoutVars>
      </dgm:prSet>
      <dgm:spPr/>
    </dgm:pt>
    <dgm:pt modelId="{0B0F9196-9036-46A6-9552-C0B84C389324}" type="pres">
      <dgm:prSet presAssocID="{06B9E93D-2879-4D8B-8383-6023BBDD57B0}" presName="aSpace" presStyleCnt="0"/>
      <dgm:spPr/>
    </dgm:pt>
  </dgm:ptLst>
  <dgm:cxnLst>
    <dgm:cxn modelId="{43FE0F34-9B4B-411D-AB73-7CD178CFDC5C}" srcId="{50B931DE-FC23-4EDA-A1E1-4C512BF67F7B}" destId="{06B9E93D-2879-4D8B-8383-6023BBDD57B0}" srcOrd="2" destOrd="0" parTransId="{D10F1692-A8D6-4643-8407-AD3AE58404F9}" sibTransId="{F0FAFF19-7D4A-49F9-A8FF-2C44BD5D5BCD}"/>
    <dgm:cxn modelId="{F3C2B049-BF4E-40B8-A6BB-9438ABDD17F3}" type="presOf" srcId="{50B931DE-FC23-4EDA-A1E1-4C512BF67F7B}" destId="{63628C81-0233-469F-9CDA-C7A6602F9B07}" srcOrd="0" destOrd="0" presId="urn:microsoft.com/office/officeart/2005/8/layout/pyramid2"/>
    <dgm:cxn modelId="{D8521D77-0E71-436F-A810-A800539B2902}" type="presOf" srcId="{C0329CA6-39BA-49AF-8833-C28ADB68B288}" destId="{3FFF384B-C7E5-497E-9474-E9741053F8F6}" srcOrd="0" destOrd="0" presId="urn:microsoft.com/office/officeart/2005/8/layout/pyramid2"/>
    <dgm:cxn modelId="{997E967F-1FC8-44D9-ABC5-6DF33C313355}" type="presOf" srcId="{06B9E93D-2879-4D8B-8383-6023BBDD57B0}" destId="{EDB8D6FB-E548-4901-9DCE-7D62FF9E63E1}" srcOrd="0" destOrd="0" presId="urn:microsoft.com/office/officeart/2005/8/layout/pyramid2"/>
    <dgm:cxn modelId="{71E08293-904C-4EE2-825B-1C535D1196C2}" srcId="{50B931DE-FC23-4EDA-A1E1-4C512BF67F7B}" destId="{C0329CA6-39BA-49AF-8833-C28ADB68B288}" srcOrd="1" destOrd="0" parTransId="{426F86EE-FFEE-46C5-90B8-05A153AC9D90}" sibTransId="{06635416-7B7F-446D-A8EF-44CF5AEE98F5}"/>
    <dgm:cxn modelId="{E717BAA8-6842-49E4-AC79-D44119DF6530}" srcId="{50B931DE-FC23-4EDA-A1E1-4C512BF67F7B}" destId="{A4CAC538-2511-4D5A-9974-69A8D81909D3}" srcOrd="0" destOrd="0" parTransId="{F26B6309-EA1F-4C97-B50C-E31F26958E73}" sibTransId="{72282C77-F918-4D86-9C39-0405C6C34F05}"/>
    <dgm:cxn modelId="{01765BE8-FD8A-44FA-8BB0-73425D6970C4}" type="presOf" srcId="{A4CAC538-2511-4D5A-9974-69A8D81909D3}" destId="{2DB8BFD0-B38C-464F-BFC8-FB15CD30AD83}" srcOrd="0" destOrd="0" presId="urn:microsoft.com/office/officeart/2005/8/layout/pyramid2"/>
    <dgm:cxn modelId="{521F75CD-4F40-4171-9B27-BC6483C338D8}" type="presParOf" srcId="{63628C81-0233-469F-9CDA-C7A6602F9B07}" destId="{4699FDAE-E494-4CB7-A0C8-21AC83D5B042}" srcOrd="0" destOrd="0" presId="urn:microsoft.com/office/officeart/2005/8/layout/pyramid2"/>
    <dgm:cxn modelId="{74E69C56-BF01-40DD-B41A-A3C067AFABCD}" type="presParOf" srcId="{63628C81-0233-469F-9CDA-C7A6602F9B07}" destId="{6F3BA939-185C-4668-8A40-C6E509B09D66}" srcOrd="1" destOrd="0" presId="urn:microsoft.com/office/officeart/2005/8/layout/pyramid2"/>
    <dgm:cxn modelId="{0E4EEFA6-DE8F-4BBA-BD94-DADDE452D38B}" type="presParOf" srcId="{6F3BA939-185C-4668-8A40-C6E509B09D66}" destId="{2DB8BFD0-B38C-464F-BFC8-FB15CD30AD83}" srcOrd="0" destOrd="0" presId="urn:microsoft.com/office/officeart/2005/8/layout/pyramid2"/>
    <dgm:cxn modelId="{DE545A42-BA89-4CEF-ADAD-9FBCA415887A}" type="presParOf" srcId="{6F3BA939-185C-4668-8A40-C6E509B09D66}" destId="{D7189771-FB9A-4C6B-A8F4-CBE6D0129281}" srcOrd="1" destOrd="0" presId="urn:microsoft.com/office/officeart/2005/8/layout/pyramid2"/>
    <dgm:cxn modelId="{7C937EA4-2A48-48F1-963F-5DD350119B99}" type="presParOf" srcId="{6F3BA939-185C-4668-8A40-C6E509B09D66}" destId="{3FFF384B-C7E5-497E-9474-E9741053F8F6}" srcOrd="2" destOrd="0" presId="urn:microsoft.com/office/officeart/2005/8/layout/pyramid2"/>
    <dgm:cxn modelId="{ED19F9C4-B65B-4477-AC35-0882E7989925}" type="presParOf" srcId="{6F3BA939-185C-4668-8A40-C6E509B09D66}" destId="{79911DD6-78D8-47E5-8D0C-A7B7D40CA792}" srcOrd="3" destOrd="0" presId="urn:microsoft.com/office/officeart/2005/8/layout/pyramid2"/>
    <dgm:cxn modelId="{9F31276B-45C9-4EE2-B7B2-7BA59F0447BC}" type="presParOf" srcId="{6F3BA939-185C-4668-8A40-C6E509B09D66}" destId="{EDB8D6FB-E548-4901-9DCE-7D62FF9E63E1}" srcOrd="4" destOrd="0" presId="urn:microsoft.com/office/officeart/2005/8/layout/pyramid2"/>
    <dgm:cxn modelId="{23517DB2-86A0-4864-B1E5-0D93E05DCEBC}" type="presParOf" srcId="{6F3BA939-185C-4668-8A40-C6E509B09D66}" destId="{0B0F9196-9036-46A6-9552-C0B84C389324}"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E3C824-0192-4985-8D7E-694FBDD2DD21}"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s-CR"/>
        </a:p>
      </dgm:t>
    </dgm:pt>
    <dgm:pt modelId="{7034E3D7-1ADE-4DE5-906F-47888761986A}">
      <dgm:prSet phldrT="[Texto]" custT="1"/>
      <dgm:spPr/>
      <dgm:t>
        <a:bodyPr/>
        <a:lstStyle/>
        <a:p>
          <a:r>
            <a:rPr lang="es-CR" sz="2000" u="sng" dirty="0">
              <a:latin typeface="+mj-lt"/>
            </a:rPr>
            <a:t>Vigencia: </a:t>
          </a:r>
          <a:r>
            <a:rPr lang="es-CR" sz="2000" b="1" dirty="0">
              <a:effectLst/>
              <a:latin typeface="+mj-lt"/>
              <a:ea typeface="Times New Roman" panose="02020603050405020304" pitchFamily="18" charset="0"/>
            </a:rPr>
            <a:t>UNA-GACETA </a:t>
          </a:r>
          <a:r>
            <a:rPr lang="es-CR" sz="2000" b="1" dirty="0" err="1">
              <a:effectLst/>
              <a:latin typeface="+mj-lt"/>
              <a:ea typeface="Times New Roman" panose="02020603050405020304" pitchFamily="18" charset="0"/>
            </a:rPr>
            <a:t>N.°</a:t>
          </a:r>
          <a:r>
            <a:rPr lang="es-CR" sz="2000" b="1" dirty="0">
              <a:effectLst/>
              <a:latin typeface="+mj-lt"/>
              <a:ea typeface="Times New Roman" panose="02020603050405020304" pitchFamily="18" charset="0"/>
            </a:rPr>
            <a:t> 15-2021 AL </a:t>
          </a:r>
          <a:r>
            <a:rPr lang="es-CR" sz="2000" b="1" u="sng" dirty="0">
              <a:effectLst/>
              <a:latin typeface="+mj-lt"/>
              <a:ea typeface="Times New Roman" panose="02020603050405020304" pitchFamily="18" charset="0"/>
            </a:rPr>
            <a:t>2 DE SETIEMBRE DE 2021</a:t>
          </a:r>
          <a:endParaRPr lang="es-CR" sz="2000" u="sng" dirty="0">
            <a:latin typeface="+mj-lt"/>
          </a:endParaRPr>
        </a:p>
      </dgm:t>
    </dgm:pt>
    <dgm:pt modelId="{45A29737-E64E-479F-8DB8-057F7A4561DC}" type="parTrans" cxnId="{B7E59330-4C39-49D7-B0DA-3FDBCB47F9F6}">
      <dgm:prSet/>
      <dgm:spPr/>
      <dgm:t>
        <a:bodyPr/>
        <a:lstStyle/>
        <a:p>
          <a:endParaRPr lang="es-CR"/>
        </a:p>
      </dgm:t>
    </dgm:pt>
    <dgm:pt modelId="{D67DF63E-372E-45DD-92B4-63306981F750}" type="sibTrans" cxnId="{B7E59330-4C39-49D7-B0DA-3FDBCB47F9F6}">
      <dgm:prSet/>
      <dgm:spPr/>
      <dgm:t>
        <a:bodyPr/>
        <a:lstStyle/>
        <a:p>
          <a:endParaRPr lang="es-CR"/>
        </a:p>
      </dgm:t>
    </dgm:pt>
    <dgm:pt modelId="{A906EFFE-6DE3-47B7-9AEF-C7C67B2EA37A}">
      <dgm:prSet phldrT="[Texto]" custT="1"/>
      <dgm:spPr/>
      <dgm:t>
        <a:bodyPr/>
        <a:lstStyle/>
        <a:p>
          <a:r>
            <a:rPr lang="es-CR" sz="2000" dirty="0">
              <a:latin typeface="+mj-lt"/>
            </a:rPr>
            <a:t>El pago debe estar presupuestado</a:t>
          </a:r>
        </a:p>
      </dgm:t>
    </dgm:pt>
    <dgm:pt modelId="{5FEF9FE8-3126-4911-8217-1FF307DCA7D5}" type="parTrans" cxnId="{7327E106-33A5-4699-9BCC-7316B6A1B107}">
      <dgm:prSet/>
      <dgm:spPr/>
      <dgm:t>
        <a:bodyPr/>
        <a:lstStyle/>
        <a:p>
          <a:endParaRPr lang="es-CR"/>
        </a:p>
      </dgm:t>
    </dgm:pt>
    <dgm:pt modelId="{81B67D8D-A57B-4EF1-976D-0C82C8D7E004}" type="sibTrans" cxnId="{7327E106-33A5-4699-9BCC-7316B6A1B107}">
      <dgm:prSet/>
      <dgm:spPr/>
      <dgm:t>
        <a:bodyPr/>
        <a:lstStyle/>
        <a:p>
          <a:endParaRPr lang="es-CR"/>
        </a:p>
      </dgm:t>
    </dgm:pt>
    <dgm:pt modelId="{D22368B0-504B-4BD9-A4B7-4D5611714578}">
      <dgm:prSet custT="1"/>
      <dgm:spPr/>
      <dgm:t>
        <a:bodyPr/>
        <a:lstStyle/>
        <a:p>
          <a:pPr>
            <a:buAutoNum type="arabicParenR"/>
          </a:pPr>
          <a:r>
            <a:rPr lang="es-CR" sz="2000" dirty="0">
              <a:latin typeface="+mj-lt"/>
              <a:ea typeface="Droid Sans"/>
              <a:cs typeface="Times New Roman" panose="02020603050405020304" pitchFamily="18" charset="0"/>
            </a:rPr>
            <a:t>Necesario: Fechas exactas de los nombramientos, tanto de propietarios como interinos (CGA 3 años)</a:t>
          </a:r>
          <a:endParaRPr lang="es-CR" sz="2000" dirty="0">
            <a:latin typeface="+mj-lt"/>
          </a:endParaRPr>
        </a:p>
      </dgm:t>
    </dgm:pt>
    <dgm:pt modelId="{202CB895-3B5E-4909-8DC1-5329266A46C6}" type="parTrans" cxnId="{2901D190-B79F-4B8C-9CC1-F457713F96D5}">
      <dgm:prSet/>
      <dgm:spPr/>
      <dgm:t>
        <a:bodyPr/>
        <a:lstStyle/>
        <a:p>
          <a:endParaRPr lang="es-CR"/>
        </a:p>
      </dgm:t>
    </dgm:pt>
    <dgm:pt modelId="{9F79D78F-8706-4B5A-9C8B-1F21486A083C}" type="sibTrans" cxnId="{2901D190-B79F-4B8C-9CC1-F457713F96D5}">
      <dgm:prSet/>
      <dgm:spPr/>
      <dgm:t>
        <a:bodyPr/>
        <a:lstStyle/>
        <a:p>
          <a:endParaRPr lang="es-CR"/>
        </a:p>
      </dgm:t>
    </dgm:pt>
    <dgm:pt modelId="{B830716B-F814-4AC4-A88B-156EB665FA66}">
      <dgm:prSet custT="1"/>
      <dgm:spPr/>
      <dgm:t>
        <a:bodyPr/>
        <a:lstStyle/>
        <a:p>
          <a:r>
            <a:rPr lang="es-CR" sz="2000">
              <a:effectLst/>
              <a:latin typeface="+mj-lt"/>
              <a:ea typeface="Calibri" panose="020F0502020204030204" pitchFamily="34" charset="0"/>
              <a:cs typeface="Times New Roman" panose="02020603050405020304" pitchFamily="18" charset="0"/>
            </a:rPr>
            <a:t>Se comunicará a cada coordinador vía correo electrónico, los resultados del estudio 2021</a:t>
          </a:r>
          <a:endParaRPr lang="es-CR" sz="2000" dirty="0">
            <a:latin typeface="+mj-lt"/>
          </a:endParaRPr>
        </a:p>
      </dgm:t>
    </dgm:pt>
    <dgm:pt modelId="{36FD38D5-215A-4683-BFCB-E399D32B1B59}" type="parTrans" cxnId="{F8F9DFD3-7BEC-4A1B-9A88-1D8494724224}">
      <dgm:prSet/>
      <dgm:spPr/>
      <dgm:t>
        <a:bodyPr/>
        <a:lstStyle/>
        <a:p>
          <a:endParaRPr lang="es-CR"/>
        </a:p>
      </dgm:t>
    </dgm:pt>
    <dgm:pt modelId="{DB0E812F-C102-42BB-95C6-99B87DDCE106}" type="sibTrans" cxnId="{F8F9DFD3-7BEC-4A1B-9A88-1D8494724224}">
      <dgm:prSet/>
      <dgm:spPr/>
      <dgm:t>
        <a:bodyPr/>
        <a:lstStyle/>
        <a:p>
          <a:endParaRPr lang="es-CR"/>
        </a:p>
      </dgm:t>
    </dgm:pt>
    <dgm:pt modelId="{D57FBEA0-F497-4871-B884-A15DC8408FF2}">
      <dgm:prSet custT="1"/>
      <dgm:spPr/>
      <dgm:t>
        <a:bodyPr/>
        <a:lstStyle/>
        <a:p>
          <a:pPr>
            <a:buAutoNum type="arabicParenR"/>
          </a:pPr>
          <a:r>
            <a:rPr lang="es-CR" sz="2000">
              <a:effectLst/>
              <a:latin typeface="+mj-lt"/>
              <a:ea typeface="Droid Sans"/>
              <a:cs typeface="Times New Roman" panose="02020603050405020304" pitchFamily="18" charset="0"/>
            </a:rPr>
            <a:t>Revisión </a:t>
          </a:r>
          <a:r>
            <a:rPr lang="es-CR" sz="2000" dirty="0">
              <a:effectLst/>
              <a:latin typeface="+mj-lt"/>
              <a:ea typeface="Droid Sans"/>
              <a:cs typeface="Times New Roman" panose="02020603050405020304" pitchFamily="18" charset="0"/>
            </a:rPr>
            <a:t>de los pagos realizados a partir del 02/09/2021 y hasta el 31/12/2021</a:t>
          </a:r>
          <a:endParaRPr lang="es-CR" sz="2000" dirty="0">
            <a:latin typeface="+mj-lt"/>
          </a:endParaRPr>
        </a:p>
      </dgm:t>
    </dgm:pt>
    <dgm:pt modelId="{C4A847C0-BF34-434D-95B3-95D6BF7C5435}" type="parTrans" cxnId="{932FF9E3-7095-4A7B-874D-B4F1730FDEF4}">
      <dgm:prSet/>
      <dgm:spPr/>
      <dgm:t>
        <a:bodyPr/>
        <a:lstStyle/>
        <a:p>
          <a:endParaRPr lang="es-CR"/>
        </a:p>
      </dgm:t>
    </dgm:pt>
    <dgm:pt modelId="{1839CEE8-52D7-4DAE-95CF-25BC44F72B72}" type="sibTrans" cxnId="{932FF9E3-7095-4A7B-874D-B4F1730FDEF4}">
      <dgm:prSet/>
      <dgm:spPr/>
      <dgm:t>
        <a:bodyPr/>
        <a:lstStyle/>
        <a:p>
          <a:endParaRPr lang="es-CR"/>
        </a:p>
      </dgm:t>
    </dgm:pt>
    <dgm:pt modelId="{8266516E-ADB1-49D3-BA44-533EF26388A5}" type="pres">
      <dgm:prSet presAssocID="{A8E3C824-0192-4985-8D7E-694FBDD2DD21}" presName="linear" presStyleCnt="0">
        <dgm:presLayoutVars>
          <dgm:dir/>
          <dgm:animLvl val="lvl"/>
          <dgm:resizeHandles val="exact"/>
        </dgm:presLayoutVars>
      </dgm:prSet>
      <dgm:spPr/>
    </dgm:pt>
    <dgm:pt modelId="{D38A2CAC-9997-4F02-B3EE-C345D6804E76}" type="pres">
      <dgm:prSet presAssocID="{7034E3D7-1ADE-4DE5-906F-47888761986A}" presName="parentLin" presStyleCnt="0"/>
      <dgm:spPr/>
    </dgm:pt>
    <dgm:pt modelId="{C9F554E7-5B2C-494C-81FA-4E6648F7713A}" type="pres">
      <dgm:prSet presAssocID="{7034E3D7-1ADE-4DE5-906F-47888761986A}" presName="parentLeftMargin" presStyleLbl="node1" presStyleIdx="0" presStyleCnt="5"/>
      <dgm:spPr/>
    </dgm:pt>
    <dgm:pt modelId="{B3FBA58D-885D-41E0-A0FC-B6195D5D28D3}" type="pres">
      <dgm:prSet presAssocID="{7034E3D7-1ADE-4DE5-906F-47888761986A}" presName="parentText" presStyleLbl="node1" presStyleIdx="0" presStyleCnt="5">
        <dgm:presLayoutVars>
          <dgm:chMax val="0"/>
          <dgm:bulletEnabled val="1"/>
        </dgm:presLayoutVars>
      </dgm:prSet>
      <dgm:spPr/>
    </dgm:pt>
    <dgm:pt modelId="{A1664A79-9D5C-4254-B6DC-80F5990F4496}" type="pres">
      <dgm:prSet presAssocID="{7034E3D7-1ADE-4DE5-906F-47888761986A}" presName="negativeSpace" presStyleCnt="0"/>
      <dgm:spPr/>
    </dgm:pt>
    <dgm:pt modelId="{55A01CAE-3D69-4ACF-BDF3-9BFFA89B4D61}" type="pres">
      <dgm:prSet presAssocID="{7034E3D7-1ADE-4DE5-906F-47888761986A}" presName="childText" presStyleLbl="conFgAcc1" presStyleIdx="0" presStyleCnt="5">
        <dgm:presLayoutVars>
          <dgm:bulletEnabled val="1"/>
        </dgm:presLayoutVars>
      </dgm:prSet>
      <dgm:spPr/>
    </dgm:pt>
    <dgm:pt modelId="{A20A3D6F-35AC-41CB-8735-4C88FFA8EC91}" type="pres">
      <dgm:prSet presAssocID="{D67DF63E-372E-45DD-92B4-63306981F750}" presName="spaceBetweenRectangles" presStyleCnt="0"/>
      <dgm:spPr/>
    </dgm:pt>
    <dgm:pt modelId="{D6DFB273-1DD1-428E-BB36-7D57A0BC9967}" type="pres">
      <dgm:prSet presAssocID="{D22368B0-504B-4BD9-A4B7-4D5611714578}" presName="parentLin" presStyleCnt="0"/>
      <dgm:spPr/>
    </dgm:pt>
    <dgm:pt modelId="{6587A062-EDAA-43BB-BBBD-E0E17700C0AC}" type="pres">
      <dgm:prSet presAssocID="{D22368B0-504B-4BD9-A4B7-4D5611714578}" presName="parentLeftMargin" presStyleLbl="node1" presStyleIdx="0" presStyleCnt="5"/>
      <dgm:spPr/>
    </dgm:pt>
    <dgm:pt modelId="{24690D31-9FA9-4973-92D7-C47891B99BE3}" type="pres">
      <dgm:prSet presAssocID="{D22368B0-504B-4BD9-A4B7-4D5611714578}" presName="parentText" presStyleLbl="node1" presStyleIdx="1" presStyleCnt="5">
        <dgm:presLayoutVars>
          <dgm:chMax val="0"/>
          <dgm:bulletEnabled val="1"/>
        </dgm:presLayoutVars>
      </dgm:prSet>
      <dgm:spPr/>
    </dgm:pt>
    <dgm:pt modelId="{B8C46D6A-B134-429C-BFEB-BC1A04F75721}" type="pres">
      <dgm:prSet presAssocID="{D22368B0-504B-4BD9-A4B7-4D5611714578}" presName="negativeSpace" presStyleCnt="0"/>
      <dgm:spPr/>
    </dgm:pt>
    <dgm:pt modelId="{F7315CAE-2CFC-418B-9D6F-7082A9E9582E}" type="pres">
      <dgm:prSet presAssocID="{D22368B0-504B-4BD9-A4B7-4D5611714578}" presName="childText" presStyleLbl="conFgAcc1" presStyleIdx="1" presStyleCnt="5">
        <dgm:presLayoutVars>
          <dgm:bulletEnabled val="1"/>
        </dgm:presLayoutVars>
      </dgm:prSet>
      <dgm:spPr/>
    </dgm:pt>
    <dgm:pt modelId="{AEAEC7AC-E42F-4596-85FC-F67141C97239}" type="pres">
      <dgm:prSet presAssocID="{9F79D78F-8706-4B5A-9C8B-1F21486A083C}" presName="spaceBetweenRectangles" presStyleCnt="0"/>
      <dgm:spPr/>
    </dgm:pt>
    <dgm:pt modelId="{EE6D5F00-405D-4FB0-9BC4-66365C184A4F}" type="pres">
      <dgm:prSet presAssocID="{D57FBEA0-F497-4871-B884-A15DC8408FF2}" presName="parentLin" presStyleCnt="0"/>
      <dgm:spPr/>
    </dgm:pt>
    <dgm:pt modelId="{4425FEF6-1C4C-4252-9CDA-077C7F330CD7}" type="pres">
      <dgm:prSet presAssocID="{D57FBEA0-F497-4871-B884-A15DC8408FF2}" presName="parentLeftMargin" presStyleLbl="node1" presStyleIdx="1" presStyleCnt="5"/>
      <dgm:spPr/>
    </dgm:pt>
    <dgm:pt modelId="{126F8E71-E810-440A-8FA3-E1FB700A3FE8}" type="pres">
      <dgm:prSet presAssocID="{D57FBEA0-F497-4871-B884-A15DC8408FF2}" presName="parentText" presStyleLbl="node1" presStyleIdx="2" presStyleCnt="5">
        <dgm:presLayoutVars>
          <dgm:chMax val="0"/>
          <dgm:bulletEnabled val="1"/>
        </dgm:presLayoutVars>
      </dgm:prSet>
      <dgm:spPr/>
    </dgm:pt>
    <dgm:pt modelId="{3C0899DC-C84B-4E53-B0CA-D57E8673B2C3}" type="pres">
      <dgm:prSet presAssocID="{D57FBEA0-F497-4871-B884-A15DC8408FF2}" presName="negativeSpace" presStyleCnt="0"/>
      <dgm:spPr/>
    </dgm:pt>
    <dgm:pt modelId="{BFE927E5-5C06-4C02-875E-35B9FCD563C9}" type="pres">
      <dgm:prSet presAssocID="{D57FBEA0-F497-4871-B884-A15DC8408FF2}" presName="childText" presStyleLbl="conFgAcc1" presStyleIdx="2" presStyleCnt="5">
        <dgm:presLayoutVars>
          <dgm:bulletEnabled val="1"/>
        </dgm:presLayoutVars>
      </dgm:prSet>
      <dgm:spPr/>
    </dgm:pt>
    <dgm:pt modelId="{64891BE6-E94C-40C9-A05E-2A06D81DDE73}" type="pres">
      <dgm:prSet presAssocID="{1839CEE8-52D7-4DAE-95CF-25BC44F72B72}" presName="spaceBetweenRectangles" presStyleCnt="0"/>
      <dgm:spPr/>
    </dgm:pt>
    <dgm:pt modelId="{E37B70F1-3D0B-4B90-ABDC-8450E00BFA52}" type="pres">
      <dgm:prSet presAssocID="{B830716B-F814-4AC4-A88B-156EB665FA66}" presName="parentLin" presStyleCnt="0"/>
      <dgm:spPr/>
    </dgm:pt>
    <dgm:pt modelId="{5F832F03-8A99-466D-AC2E-7430049C53AD}" type="pres">
      <dgm:prSet presAssocID="{B830716B-F814-4AC4-A88B-156EB665FA66}" presName="parentLeftMargin" presStyleLbl="node1" presStyleIdx="2" presStyleCnt="5"/>
      <dgm:spPr/>
    </dgm:pt>
    <dgm:pt modelId="{64261AFC-659B-4FB9-A61A-8B5172D36A8A}" type="pres">
      <dgm:prSet presAssocID="{B830716B-F814-4AC4-A88B-156EB665FA66}" presName="parentText" presStyleLbl="node1" presStyleIdx="3" presStyleCnt="5">
        <dgm:presLayoutVars>
          <dgm:chMax val="0"/>
          <dgm:bulletEnabled val="1"/>
        </dgm:presLayoutVars>
      </dgm:prSet>
      <dgm:spPr/>
    </dgm:pt>
    <dgm:pt modelId="{DACEF85C-5B00-4B1B-97CA-27A7B13F87E1}" type="pres">
      <dgm:prSet presAssocID="{B830716B-F814-4AC4-A88B-156EB665FA66}" presName="negativeSpace" presStyleCnt="0"/>
      <dgm:spPr/>
    </dgm:pt>
    <dgm:pt modelId="{A7D3F161-0FDD-4E59-8714-FB518BFFF3FA}" type="pres">
      <dgm:prSet presAssocID="{B830716B-F814-4AC4-A88B-156EB665FA66}" presName="childText" presStyleLbl="conFgAcc1" presStyleIdx="3" presStyleCnt="5">
        <dgm:presLayoutVars>
          <dgm:bulletEnabled val="1"/>
        </dgm:presLayoutVars>
      </dgm:prSet>
      <dgm:spPr/>
    </dgm:pt>
    <dgm:pt modelId="{0FE05841-5CDE-4B95-B1B8-BE223CFA2F62}" type="pres">
      <dgm:prSet presAssocID="{DB0E812F-C102-42BB-95C6-99B87DDCE106}" presName="spaceBetweenRectangles" presStyleCnt="0"/>
      <dgm:spPr/>
    </dgm:pt>
    <dgm:pt modelId="{D0B18DD0-45C6-4824-A9D2-94C7A6510A53}" type="pres">
      <dgm:prSet presAssocID="{A906EFFE-6DE3-47B7-9AEF-C7C67B2EA37A}" presName="parentLin" presStyleCnt="0"/>
      <dgm:spPr/>
    </dgm:pt>
    <dgm:pt modelId="{3CAAC260-EEE5-4125-8BA8-6868345BB20B}" type="pres">
      <dgm:prSet presAssocID="{A906EFFE-6DE3-47B7-9AEF-C7C67B2EA37A}" presName="parentLeftMargin" presStyleLbl="node1" presStyleIdx="3" presStyleCnt="5"/>
      <dgm:spPr/>
    </dgm:pt>
    <dgm:pt modelId="{57B6A1A9-4EC8-4028-8999-9EBD0F836E3E}" type="pres">
      <dgm:prSet presAssocID="{A906EFFE-6DE3-47B7-9AEF-C7C67B2EA37A}" presName="parentText" presStyleLbl="node1" presStyleIdx="4" presStyleCnt="5">
        <dgm:presLayoutVars>
          <dgm:chMax val="0"/>
          <dgm:bulletEnabled val="1"/>
        </dgm:presLayoutVars>
      </dgm:prSet>
      <dgm:spPr/>
    </dgm:pt>
    <dgm:pt modelId="{77A24376-A112-4F6C-ADF8-183787C839DD}" type="pres">
      <dgm:prSet presAssocID="{A906EFFE-6DE3-47B7-9AEF-C7C67B2EA37A}" presName="negativeSpace" presStyleCnt="0"/>
      <dgm:spPr/>
    </dgm:pt>
    <dgm:pt modelId="{D9099F8E-9A2A-4969-AECA-04724A4A340C}" type="pres">
      <dgm:prSet presAssocID="{A906EFFE-6DE3-47B7-9AEF-C7C67B2EA37A}" presName="childText" presStyleLbl="conFgAcc1" presStyleIdx="4" presStyleCnt="5">
        <dgm:presLayoutVars>
          <dgm:bulletEnabled val="1"/>
        </dgm:presLayoutVars>
      </dgm:prSet>
      <dgm:spPr/>
    </dgm:pt>
  </dgm:ptLst>
  <dgm:cxnLst>
    <dgm:cxn modelId="{7327E106-33A5-4699-9BCC-7316B6A1B107}" srcId="{A8E3C824-0192-4985-8D7E-694FBDD2DD21}" destId="{A906EFFE-6DE3-47B7-9AEF-C7C67B2EA37A}" srcOrd="4" destOrd="0" parTransId="{5FEF9FE8-3126-4911-8217-1FF307DCA7D5}" sibTransId="{81B67D8D-A57B-4EF1-976D-0C82C8D7E004}"/>
    <dgm:cxn modelId="{97AC4E18-697C-474D-BFCB-2139774C1572}" type="presOf" srcId="{D57FBEA0-F497-4871-B884-A15DC8408FF2}" destId="{126F8E71-E810-440A-8FA3-E1FB700A3FE8}" srcOrd="1" destOrd="0" presId="urn:microsoft.com/office/officeart/2005/8/layout/list1"/>
    <dgm:cxn modelId="{AC3A5E1A-DC99-4C2B-A0A7-E5FA39094A92}" type="presOf" srcId="{D57FBEA0-F497-4871-B884-A15DC8408FF2}" destId="{4425FEF6-1C4C-4252-9CDA-077C7F330CD7}" srcOrd="0" destOrd="0" presId="urn:microsoft.com/office/officeart/2005/8/layout/list1"/>
    <dgm:cxn modelId="{1A0B3C1D-ECAD-4175-8E55-992253E0FA23}" type="presOf" srcId="{A906EFFE-6DE3-47B7-9AEF-C7C67B2EA37A}" destId="{57B6A1A9-4EC8-4028-8999-9EBD0F836E3E}" srcOrd="1" destOrd="0" presId="urn:microsoft.com/office/officeart/2005/8/layout/list1"/>
    <dgm:cxn modelId="{2E78442A-D9D0-432F-A26C-72DF94D7FD17}" type="presOf" srcId="{D22368B0-504B-4BD9-A4B7-4D5611714578}" destId="{24690D31-9FA9-4973-92D7-C47891B99BE3}" srcOrd="1" destOrd="0" presId="urn:microsoft.com/office/officeart/2005/8/layout/list1"/>
    <dgm:cxn modelId="{B7E59330-4C39-49D7-B0DA-3FDBCB47F9F6}" srcId="{A8E3C824-0192-4985-8D7E-694FBDD2DD21}" destId="{7034E3D7-1ADE-4DE5-906F-47888761986A}" srcOrd="0" destOrd="0" parTransId="{45A29737-E64E-479F-8DB8-057F7A4561DC}" sibTransId="{D67DF63E-372E-45DD-92B4-63306981F750}"/>
    <dgm:cxn modelId="{9A26BD5F-348A-4C17-B134-A64F1874AA1E}" type="presOf" srcId="{A906EFFE-6DE3-47B7-9AEF-C7C67B2EA37A}" destId="{3CAAC260-EEE5-4125-8BA8-6868345BB20B}" srcOrd="0" destOrd="0" presId="urn:microsoft.com/office/officeart/2005/8/layout/list1"/>
    <dgm:cxn modelId="{38CC3B4A-C681-49F2-8FC7-1BB354112B3D}" type="presOf" srcId="{B830716B-F814-4AC4-A88B-156EB665FA66}" destId="{64261AFC-659B-4FB9-A61A-8B5172D36A8A}" srcOrd="1" destOrd="0" presId="urn:microsoft.com/office/officeart/2005/8/layout/list1"/>
    <dgm:cxn modelId="{9FFF3456-D818-43F4-A622-02BD674AF180}" type="presOf" srcId="{7034E3D7-1ADE-4DE5-906F-47888761986A}" destId="{B3FBA58D-885D-41E0-A0FC-B6195D5D28D3}" srcOrd="1" destOrd="0" presId="urn:microsoft.com/office/officeart/2005/8/layout/list1"/>
    <dgm:cxn modelId="{33FDE479-F795-484F-9685-4610A0A0EE2D}" type="presOf" srcId="{7034E3D7-1ADE-4DE5-906F-47888761986A}" destId="{C9F554E7-5B2C-494C-81FA-4E6648F7713A}" srcOrd="0" destOrd="0" presId="urn:microsoft.com/office/officeart/2005/8/layout/list1"/>
    <dgm:cxn modelId="{2901D190-B79F-4B8C-9CC1-F457713F96D5}" srcId="{A8E3C824-0192-4985-8D7E-694FBDD2DD21}" destId="{D22368B0-504B-4BD9-A4B7-4D5611714578}" srcOrd="1" destOrd="0" parTransId="{202CB895-3B5E-4909-8DC1-5329266A46C6}" sibTransId="{9F79D78F-8706-4B5A-9C8B-1F21486A083C}"/>
    <dgm:cxn modelId="{6788D89B-8E6A-40BB-8DF2-F3BCA740F9AF}" type="presOf" srcId="{A8E3C824-0192-4985-8D7E-694FBDD2DD21}" destId="{8266516E-ADB1-49D3-BA44-533EF26388A5}" srcOrd="0" destOrd="0" presId="urn:microsoft.com/office/officeart/2005/8/layout/list1"/>
    <dgm:cxn modelId="{E9CB9DBC-C6B0-4E78-8910-12688CEB0351}" type="presOf" srcId="{B830716B-F814-4AC4-A88B-156EB665FA66}" destId="{5F832F03-8A99-466D-AC2E-7430049C53AD}" srcOrd="0" destOrd="0" presId="urn:microsoft.com/office/officeart/2005/8/layout/list1"/>
    <dgm:cxn modelId="{F8F9DFD3-7BEC-4A1B-9A88-1D8494724224}" srcId="{A8E3C824-0192-4985-8D7E-694FBDD2DD21}" destId="{B830716B-F814-4AC4-A88B-156EB665FA66}" srcOrd="3" destOrd="0" parTransId="{36FD38D5-215A-4683-BFCB-E399D32B1B59}" sibTransId="{DB0E812F-C102-42BB-95C6-99B87DDCE106}"/>
    <dgm:cxn modelId="{932FF9E3-7095-4A7B-874D-B4F1730FDEF4}" srcId="{A8E3C824-0192-4985-8D7E-694FBDD2DD21}" destId="{D57FBEA0-F497-4871-B884-A15DC8408FF2}" srcOrd="2" destOrd="0" parTransId="{C4A847C0-BF34-434D-95B3-95D6BF7C5435}" sibTransId="{1839CEE8-52D7-4DAE-95CF-25BC44F72B72}"/>
    <dgm:cxn modelId="{890B8EFA-6F8F-49D0-83B2-CDB45DE08886}" type="presOf" srcId="{D22368B0-504B-4BD9-A4B7-4D5611714578}" destId="{6587A062-EDAA-43BB-BBBD-E0E17700C0AC}" srcOrd="0" destOrd="0" presId="urn:microsoft.com/office/officeart/2005/8/layout/list1"/>
    <dgm:cxn modelId="{EC7B4FFB-1142-4CD7-9468-FC5978246CE2}" type="presParOf" srcId="{8266516E-ADB1-49D3-BA44-533EF26388A5}" destId="{D38A2CAC-9997-4F02-B3EE-C345D6804E76}" srcOrd="0" destOrd="0" presId="urn:microsoft.com/office/officeart/2005/8/layout/list1"/>
    <dgm:cxn modelId="{32C640D3-CC3A-4CE4-AF06-8ACB499E82B1}" type="presParOf" srcId="{D38A2CAC-9997-4F02-B3EE-C345D6804E76}" destId="{C9F554E7-5B2C-494C-81FA-4E6648F7713A}" srcOrd="0" destOrd="0" presId="urn:microsoft.com/office/officeart/2005/8/layout/list1"/>
    <dgm:cxn modelId="{539331EB-9FD2-458D-AA04-49ADDC749418}" type="presParOf" srcId="{D38A2CAC-9997-4F02-B3EE-C345D6804E76}" destId="{B3FBA58D-885D-41E0-A0FC-B6195D5D28D3}" srcOrd="1" destOrd="0" presId="urn:microsoft.com/office/officeart/2005/8/layout/list1"/>
    <dgm:cxn modelId="{3A40E5ED-9D91-41F6-AA8C-867599D72C0A}" type="presParOf" srcId="{8266516E-ADB1-49D3-BA44-533EF26388A5}" destId="{A1664A79-9D5C-4254-B6DC-80F5990F4496}" srcOrd="1" destOrd="0" presId="urn:microsoft.com/office/officeart/2005/8/layout/list1"/>
    <dgm:cxn modelId="{11592348-244F-462C-A5A7-20641CE7C7BC}" type="presParOf" srcId="{8266516E-ADB1-49D3-BA44-533EF26388A5}" destId="{55A01CAE-3D69-4ACF-BDF3-9BFFA89B4D61}" srcOrd="2" destOrd="0" presId="urn:microsoft.com/office/officeart/2005/8/layout/list1"/>
    <dgm:cxn modelId="{69DEC51E-9415-4BD5-B229-126A619C498E}" type="presParOf" srcId="{8266516E-ADB1-49D3-BA44-533EF26388A5}" destId="{A20A3D6F-35AC-41CB-8735-4C88FFA8EC91}" srcOrd="3" destOrd="0" presId="urn:microsoft.com/office/officeart/2005/8/layout/list1"/>
    <dgm:cxn modelId="{4EE022B8-A6D0-4859-B2D5-D7AF07EC491B}" type="presParOf" srcId="{8266516E-ADB1-49D3-BA44-533EF26388A5}" destId="{D6DFB273-1DD1-428E-BB36-7D57A0BC9967}" srcOrd="4" destOrd="0" presId="urn:microsoft.com/office/officeart/2005/8/layout/list1"/>
    <dgm:cxn modelId="{92C1DDF3-BF51-4A51-A89E-41AE2EBB534F}" type="presParOf" srcId="{D6DFB273-1DD1-428E-BB36-7D57A0BC9967}" destId="{6587A062-EDAA-43BB-BBBD-E0E17700C0AC}" srcOrd="0" destOrd="0" presId="urn:microsoft.com/office/officeart/2005/8/layout/list1"/>
    <dgm:cxn modelId="{985F81A8-D0EA-48AE-860E-F1394B30AD04}" type="presParOf" srcId="{D6DFB273-1DD1-428E-BB36-7D57A0BC9967}" destId="{24690D31-9FA9-4973-92D7-C47891B99BE3}" srcOrd="1" destOrd="0" presId="urn:microsoft.com/office/officeart/2005/8/layout/list1"/>
    <dgm:cxn modelId="{FEC732B1-7182-4B57-94E7-9D83AFB06604}" type="presParOf" srcId="{8266516E-ADB1-49D3-BA44-533EF26388A5}" destId="{B8C46D6A-B134-429C-BFEB-BC1A04F75721}" srcOrd="5" destOrd="0" presId="urn:microsoft.com/office/officeart/2005/8/layout/list1"/>
    <dgm:cxn modelId="{7BC8824B-FAAF-4F53-90C3-7976730B2C2D}" type="presParOf" srcId="{8266516E-ADB1-49D3-BA44-533EF26388A5}" destId="{F7315CAE-2CFC-418B-9D6F-7082A9E9582E}" srcOrd="6" destOrd="0" presId="urn:microsoft.com/office/officeart/2005/8/layout/list1"/>
    <dgm:cxn modelId="{CD14EA08-D7E1-4EED-AA21-8C35A3C91CF4}" type="presParOf" srcId="{8266516E-ADB1-49D3-BA44-533EF26388A5}" destId="{AEAEC7AC-E42F-4596-85FC-F67141C97239}" srcOrd="7" destOrd="0" presId="urn:microsoft.com/office/officeart/2005/8/layout/list1"/>
    <dgm:cxn modelId="{BF516C77-F3C4-47A3-8055-50C8DC61F7F1}" type="presParOf" srcId="{8266516E-ADB1-49D3-BA44-533EF26388A5}" destId="{EE6D5F00-405D-4FB0-9BC4-66365C184A4F}" srcOrd="8" destOrd="0" presId="urn:microsoft.com/office/officeart/2005/8/layout/list1"/>
    <dgm:cxn modelId="{91A0DAF9-D9FC-4FDE-8C85-3181027F0394}" type="presParOf" srcId="{EE6D5F00-405D-4FB0-9BC4-66365C184A4F}" destId="{4425FEF6-1C4C-4252-9CDA-077C7F330CD7}" srcOrd="0" destOrd="0" presId="urn:microsoft.com/office/officeart/2005/8/layout/list1"/>
    <dgm:cxn modelId="{18E51568-854B-4DAF-B9E9-2A474B922B4D}" type="presParOf" srcId="{EE6D5F00-405D-4FB0-9BC4-66365C184A4F}" destId="{126F8E71-E810-440A-8FA3-E1FB700A3FE8}" srcOrd="1" destOrd="0" presId="urn:microsoft.com/office/officeart/2005/8/layout/list1"/>
    <dgm:cxn modelId="{E09F0EEE-5B21-458F-97D0-D59403FA0ECD}" type="presParOf" srcId="{8266516E-ADB1-49D3-BA44-533EF26388A5}" destId="{3C0899DC-C84B-4E53-B0CA-D57E8673B2C3}" srcOrd="9" destOrd="0" presId="urn:microsoft.com/office/officeart/2005/8/layout/list1"/>
    <dgm:cxn modelId="{0422C84F-A939-47A5-837B-FCB1E51E13A6}" type="presParOf" srcId="{8266516E-ADB1-49D3-BA44-533EF26388A5}" destId="{BFE927E5-5C06-4C02-875E-35B9FCD563C9}" srcOrd="10" destOrd="0" presId="urn:microsoft.com/office/officeart/2005/8/layout/list1"/>
    <dgm:cxn modelId="{64224856-15BD-43D0-B11F-DE1BAEEBE994}" type="presParOf" srcId="{8266516E-ADB1-49D3-BA44-533EF26388A5}" destId="{64891BE6-E94C-40C9-A05E-2A06D81DDE73}" srcOrd="11" destOrd="0" presId="urn:microsoft.com/office/officeart/2005/8/layout/list1"/>
    <dgm:cxn modelId="{D8E1F1F6-F73F-4257-8704-37FBFE45B43D}" type="presParOf" srcId="{8266516E-ADB1-49D3-BA44-533EF26388A5}" destId="{E37B70F1-3D0B-4B90-ABDC-8450E00BFA52}" srcOrd="12" destOrd="0" presId="urn:microsoft.com/office/officeart/2005/8/layout/list1"/>
    <dgm:cxn modelId="{5A639503-71F3-4183-9F78-753090E50566}" type="presParOf" srcId="{E37B70F1-3D0B-4B90-ABDC-8450E00BFA52}" destId="{5F832F03-8A99-466D-AC2E-7430049C53AD}" srcOrd="0" destOrd="0" presId="urn:microsoft.com/office/officeart/2005/8/layout/list1"/>
    <dgm:cxn modelId="{F099D913-46C3-4290-AC3A-F5AFE22F0260}" type="presParOf" srcId="{E37B70F1-3D0B-4B90-ABDC-8450E00BFA52}" destId="{64261AFC-659B-4FB9-A61A-8B5172D36A8A}" srcOrd="1" destOrd="0" presId="urn:microsoft.com/office/officeart/2005/8/layout/list1"/>
    <dgm:cxn modelId="{5DF61B63-799A-4D4E-B65C-C0EFE9306EBB}" type="presParOf" srcId="{8266516E-ADB1-49D3-BA44-533EF26388A5}" destId="{DACEF85C-5B00-4B1B-97CA-27A7B13F87E1}" srcOrd="13" destOrd="0" presId="urn:microsoft.com/office/officeart/2005/8/layout/list1"/>
    <dgm:cxn modelId="{38ED3FF2-01CC-4CE0-B9A9-D881288959D8}" type="presParOf" srcId="{8266516E-ADB1-49D3-BA44-533EF26388A5}" destId="{A7D3F161-0FDD-4E59-8714-FB518BFFF3FA}" srcOrd="14" destOrd="0" presId="urn:microsoft.com/office/officeart/2005/8/layout/list1"/>
    <dgm:cxn modelId="{894D1E23-2C4D-4BA9-B011-190C128F9C52}" type="presParOf" srcId="{8266516E-ADB1-49D3-BA44-533EF26388A5}" destId="{0FE05841-5CDE-4B95-B1B8-BE223CFA2F62}" srcOrd="15" destOrd="0" presId="urn:microsoft.com/office/officeart/2005/8/layout/list1"/>
    <dgm:cxn modelId="{B4BC8B85-4909-440E-AEC3-01CFE76F0CCE}" type="presParOf" srcId="{8266516E-ADB1-49D3-BA44-533EF26388A5}" destId="{D0B18DD0-45C6-4824-A9D2-94C7A6510A53}" srcOrd="16" destOrd="0" presId="urn:microsoft.com/office/officeart/2005/8/layout/list1"/>
    <dgm:cxn modelId="{AE7F3D80-B7D6-46C5-8593-A2BA0974FF1A}" type="presParOf" srcId="{D0B18DD0-45C6-4824-A9D2-94C7A6510A53}" destId="{3CAAC260-EEE5-4125-8BA8-6868345BB20B}" srcOrd="0" destOrd="0" presId="urn:microsoft.com/office/officeart/2005/8/layout/list1"/>
    <dgm:cxn modelId="{4AD02B81-45E5-4A72-B50A-FC20883E8B85}" type="presParOf" srcId="{D0B18DD0-45C6-4824-A9D2-94C7A6510A53}" destId="{57B6A1A9-4EC8-4028-8999-9EBD0F836E3E}" srcOrd="1" destOrd="0" presId="urn:microsoft.com/office/officeart/2005/8/layout/list1"/>
    <dgm:cxn modelId="{AC98C0D0-F8CF-4742-A641-B54AEB7C96CF}" type="presParOf" srcId="{8266516E-ADB1-49D3-BA44-533EF26388A5}" destId="{77A24376-A112-4F6C-ADF8-183787C839DD}" srcOrd="17" destOrd="0" presId="urn:microsoft.com/office/officeart/2005/8/layout/list1"/>
    <dgm:cxn modelId="{08451F74-D551-4C0C-A670-515B3CEF8CC3}" type="presParOf" srcId="{8266516E-ADB1-49D3-BA44-533EF26388A5}" destId="{D9099F8E-9A2A-4969-AECA-04724A4A340C}"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5CC628-39A6-4DEC-9CAF-98DD9FB460A2}">
      <dsp:nvSpPr>
        <dsp:cNvPr id="0" name=""/>
        <dsp:cNvSpPr/>
      </dsp:nvSpPr>
      <dsp:spPr>
        <a:xfrm>
          <a:off x="0" y="261397"/>
          <a:ext cx="7920880" cy="410444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es-CR" sz="5700" kern="1200" dirty="0"/>
        </a:p>
      </dsp:txBody>
      <dsp:txXfrm>
        <a:off x="0" y="261397"/>
        <a:ext cx="7920880" cy="1231332"/>
      </dsp:txXfrm>
    </dsp:sp>
    <dsp:sp modelId="{C6C98C25-5387-4660-913F-FEB402D5AFED}">
      <dsp:nvSpPr>
        <dsp:cNvPr id="0" name=""/>
        <dsp:cNvSpPr/>
      </dsp:nvSpPr>
      <dsp:spPr>
        <a:xfrm>
          <a:off x="792087" y="726757"/>
          <a:ext cx="6336704" cy="8579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s-CR" sz="1800" kern="1200" dirty="0"/>
            <a:t>ACUERDO DE NOMBRAMIENTO POR 3 AÑOS SEGÚN REGLAMENTO SEPUNA (Se incluye una única vez, cada reelección)</a:t>
          </a:r>
        </a:p>
      </dsp:txBody>
      <dsp:txXfrm>
        <a:off x="817216" y="751886"/>
        <a:ext cx="6286446" cy="807704"/>
      </dsp:txXfrm>
    </dsp:sp>
    <dsp:sp modelId="{CD1B0E60-39C4-4A9B-96A0-CF701F88C899}">
      <dsp:nvSpPr>
        <dsp:cNvPr id="0" name=""/>
        <dsp:cNvSpPr/>
      </dsp:nvSpPr>
      <dsp:spPr>
        <a:xfrm>
          <a:off x="792087" y="1656185"/>
          <a:ext cx="6367373" cy="7299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s-CR" sz="1800" kern="1200" dirty="0"/>
            <a:t>OFICIO CON EL CÁLCULO REALIZADO (Herramienta Actualizada)</a:t>
          </a:r>
        </a:p>
      </dsp:txBody>
      <dsp:txXfrm>
        <a:off x="813467" y="1677565"/>
        <a:ext cx="6324613" cy="687219"/>
      </dsp:txXfrm>
    </dsp:sp>
    <dsp:sp modelId="{82AFCE8A-8B98-4FBF-9CA4-A6B77E51A546}">
      <dsp:nvSpPr>
        <dsp:cNvPr id="0" name=""/>
        <dsp:cNvSpPr/>
      </dsp:nvSpPr>
      <dsp:spPr>
        <a:xfrm>
          <a:off x="792087" y="2664296"/>
          <a:ext cx="6336704" cy="6223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s-CR" sz="1800" kern="1200" dirty="0"/>
            <a:t>DECLARACIÓN DE HORARIO PARA EL RECARGO </a:t>
          </a:r>
        </a:p>
      </dsp:txBody>
      <dsp:txXfrm>
        <a:off x="810314" y="2682523"/>
        <a:ext cx="6300250" cy="585878"/>
      </dsp:txXfrm>
    </dsp:sp>
    <dsp:sp modelId="{3D35F45B-10FB-4279-9FC2-B10A4E4AB50E}">
      <dsp:nvSpPr>
        <dsp:cNvPr id="0" name=""/>
        <dsp:cNvSpPr/>
      </dsp:nvSpPr>
      <dsp:spPr>
        <a:xfrm>
          <a:off x="792087" y="3433676"/>
          <a:ext cx="6336704" cy="7625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s-ES" sz="1800" kern="1200" dirty="0"/>
            <a:t>OFICIO DEL CCP POR 3 AÑOS (Se incluye una única vez,  cada reelección)</a:t>
          </a:r>
          <a:endParaRPr lang="es-CR" sz="1800" kern="1200" dirty="0"/>
        </a:p>
      </dsp:txBody>
      <dsp:txXfrm>
        <a:off x="814422" y="3456011"/>
        <a:ext cx="6292034" cy="7178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9FDAE-E494-4CB7-A0C8-21AC83D5B042}">
      <dsp:nvSpPr>
        <dsp:cNvPr id="0" name=""/>
        <dsp:cNvSpPr/>
      </dsp:nvSpPr>
      <dsp:spPr>
        <a:xfrm>
          <a:off x="450915" y="0"/>
          <a:ext cx="3006104" cy="4320480"/>
        </a:xfrm>
        <a:prstGeom prst="triangl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B8BFD0-B38C-464F-BFC8-FB15CD30AD83}">
      <dsp:nvSpPr>
        <dsp:cNvPr id="0" name=""/>
        <dsp:cNvSpPr/>
      </dsp:nvSpPr>
      <dsp:spPr>
        <a:xfrm>
          <a:off x="1503052" y="434368"/>
          <a:ext cx="1953967" cy="1022738"/>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CR" sz="2500" kern="1200" dirty="0"/>
            <a:t>Circular</a:t>
          </a:r>
        </a:p>
      </dsp:txBody>
      <dsp:txXfrm>
        <a:off x="1552978" y="484294"/>
        <a:ext cx="1854115" cy="922886"/>
      </dsp:txXfrm>
    </dsp:sp>
    <dsp:sp modelId="{3FFF384B-C7E5-497E-9474-E9741053F8F6}">
      <dsp:nvSpPr>
        <dsp:cNvPr id="0" name=""/>
        <dsp:cNvSpPr/>
      </dsp:nvSpPr>
      <dsp:spPr>
        <a:xfrm>
          <a:off x="1503052" y="1584949"/>
          <a:ext cx="1953967" cy="1022738"/>
        </a:xfrm>
        <a:prstGeom prst="round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CR" sz="2500" kern="1200" dirty="0"/>
            <a:t>Formatos de acuerdos</a:t>
          </a:r>
        </a:p>
      </dsp:txBody>
      <dsp:txXfrm>
        <a:off x="1552978" y="1634875"/>
        <a:ext cx="1854115" cy="922886"/>
      </dsp:txXfrm>
    </dsp:sp>
    <dsp:sp modelId="{EDB8D6FB-E548-4901-9DCE-7D62FF9E63E1}">
      <dsp:nvSpPr>
        <dsp:cNvPr id="0" name=""/>
        <dsp:cNvSpPr/>
      </dsp:nvSpPr>
      <dsp:spPr>
        <a:xfrm>
          <a:off x="1503052" y="2735530"/>
          <a:ext cx="1953967" cy="1022738"/>
        </a:xfrm>
        <a:prstGeom prst="round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CR" sz="2500" kern="1200" dirty="0"/>
            <a:t>Herramienta cálculo</a:t>
          </a:r>
        </a:p>
      </dsp:txBody>
      <dsp:txXfrm>
        <a:off x="1552978" y="2785456"/>
        <a:ext cx="1854115" cy="9228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A01CAE-3D69-4ACF-BDF3-9BFFA89B4D61}">
      <dsp:nvSpPr>
        <dsp:cNvPr id="0" name=""/>
        <dsp:cNvSpPr/>
      </dsp:nvSpPr>
      <dsp:spPr>
        <a:xfrm>
          <a:off x="0" y="406773"/>
          <a:ext cx="8856984" cy="6048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FBA58D-885D-41E0-A0FC-B6195D5D28D3}">
      <dsp:nvSpPr>
        <dsp:cNvPr id="0" name=""/>
        <dsp:cNvSpPr/>
      </dsp:nvSpPr>
      <dsp:spPr>
        <a:xfrm>
          <a:off x="442849" y="52533"/>
          <a:ext cx="6199888" cy="7084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41" tIns="0" rIns="234341" bIns="0" numCol="1" spcCol="1270" anchor="ctr" anchorCtr="0">
          <a:noAutofit/>
        </a:bodyPr>
        <a:lstStyle/>
        <a:p>
          <a:pPr marL="0" lvl="0" indent="0" algn="l" defTabSz="889000">
            <a:lnSpc>
              <a:spcPct val="90000"/>
            </a:lnSpc>
            <a:spcBef>
              <a:spcPct val="0"/>
            </a:spcBef>
            <a:spcAft>
              <a:spcPct val="35000"/>
            </a:spcAft>
            <a:buNone/>
          </a:pPr>
          <a:r>
            <a:rPr lang="es-CR" sz="2000" u="sng" kern="1200" dirty="0">
              <a:latin typeface="+mj-lt"/>
            </a:rPr>
            <a:t>Vigencia: </a:t>
          </a:r>
          <a:r>
            <a:rPr lang="es-CR" sz="2000" b="1" kern="1200" dirty="0">
              <a:effectLst/>
              <a:latin typeface="+mj-lt"/>
              <a:ea typeface="Times New Roman" panose="02020603050405020304" pitchFamily="18" charset="0"/>
            </a:rPr>
            <a:t>UNA-GACETA </a:t>
          </a:r>
          <a:r>
            <a:rPr lang="es-CR" sz="2000" b="1" kern="1200" dirty="0" err="1">
              <a:effectLst/>
              <a:latin typeface="+mj-lt"/>
              <a:ea typeface="Times New Roman" panose="02020603050405020304" pitchFamily="18" charset="0"/>
            </a:rPr>
            <a:t>N.°</a:t>
          </a:r>
          <a:r>
            <a:rPr lang="es-CR" sz="2000" b="1" kern="1200" dirty="0">
              <a:effectLst/>
              <a:latin typeface="+mj-lt"/>
              <a:ea typeface="Times New Roman" panose="02020603050405020304" pitchFamily="18" charset="0"/>
            </a:rPr>
            <a:t> 15-2021 AL </a:t>
          </a:r>
          <a:r>
            <a:rPr lang="es-CR" sz="2000" b="1" u="sng" kern="1200" dirty="0">
              <a:effectLst/>
              <a:latin typeface="+mj-lt"/>
              <a:ea typeface="Times New Roman" panose="02020603050405020304" pitchFamily="18" charset="0"/>
            </a:rPr>
            <a:t>2 DE SETIEMBRE DE 2021</a:t>
          </a:r>
          <a:endParaRPr lang="es-CR" sz="2000" u="sng" kern="1200" dirty="0">
            <a:latin typeface="+mj-lt"/>
          </a:endParaRPr>
        </a:p>
      </dsp:txBody>
      <dsp:txXfrm>
        <a:off x="477434" y="87118"/>
        <a:ext cx="6130718" cy="639310"/>
      </dsp:txXfrm>
    </dsp:sp>
    <dsp:sp modelId="{F7315CAE-2CFC-418B-9D6F-7082A9E9582E}">
      <dsp:nvSpPr>
        <dsp:cNvPr id="0" name=""/>
        <dsp:cNvSpPr/>
      </dsp:nvSpPr>
      <dsp:spPr>
        <a:xfrm>
          <a:off x="0" y="1495413"/>
          <a:ext cx="8856984" cy="604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690D31-9FA9-4973-92D7-C47891B99BE3}">
      <dsp:nvSpPr>
        <dsp:cNvPr id="0" name=""/>
        <dsp:cNvSpPr/>
      </dsp:nvSpPr>
      <dsp:spPr>
        <a:xfrm>
          <a:off x="442849" y="1141173"/>
          <a:ext cx="6199888" cy="7084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41" tIns="0" rIns="234341" bIns="0" numCol="1" spcCol="1270" anchor="ctr" anchorCtr="0">
          <a:noAutofit/>
        </a:bodyPr>
        <a:lstStyle/>
        <a:p>
          <a:pPr marL="0" lvl="0" indent="0" algn="l" defTabSz="889000">
            <a:lnSpc>
              <a:spcPct val="90000"/>
            </a:lnSpc>
            <a:spcBef>
              <a:spcPct val="0"/>
            </a:spcBef>
            <a:spcAft>
              <a:spcPct val="35000"/>
            </a:spcAft>
            <a:buNone/>
          </a:pPr>
          <a:r>
            <a:rPr lang="es-CR" sz="2000" kern="1200" dirty="0">
              <a:latin typeface="+mj-lt"/>
              <a:ea typeface="Droid Sans"/>
              <a:cs typeface="Times New Roman" panose="02020603050405020304" pitchFamily="18" charset="0"/>
            </a:rPr>
            <a:t>Necesario: Fechas exactas de los nombramientos, tanto de propietarios como interinos (CGA 3 años)</a:t>
          </a:r>
          <a:endParaRPr lang="es-CR" sz="2000" kern="1200" dirty="0">
            <a:latin typeface="+mj-lt"/>
          </a:endParaRPr>
        </a:p>
      </dsp:txBody>
      <dsp:txXfrm>
        <a:off x="477434" y="1175758"/>
        <a:ext cx="6130718" cy="639310"/>
      </dsp:txXfrm>
    </dsp:sp>
    <dsp:sp modelId="{BFE927E5-5C06-4C02-875E-35B9FCD563C9}">
      <dsp:nvSpPr>
        <dsp:cNvPr id="0" name=""/>
        <dsp:cNvSpPr/>
      </dsp:nvSpPr>
      <dsp:spPr>
        <a:xfrm>
          <a:off x="0" y="2584053"/>
          <a:ext cx="8856984" cy="604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6F8E71-E810-440A-8FA3-E1FB700A3FE8}">
      <dsp:nvSpPr>
        <dsp:cNvPr id="0" name=""/>
        <dsp:cNvSpPr/>
      </dsp:nvSpPr>
      <dsp:spPr>
        <a:xfrm>
          <a:off x="442849" y="2229813"/>
          <a:ext cx="6199888" cy="7084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41" tIns="0" rIns="234341" bIns="0" numCol="1" spcCol="1270" anchor="ctr" anchorCtr="0">
          <a:noAutofit/>
        </a:bodyPr>
        <a:lstStyle/>
        <a:p>
          <a:pPr marL="0" lvl="0" indent="0" algn="l" defTabSz="889000">
            <a:lnSpc>
              <a:spcPct val="90000"/>
            </a:lnSpc>
            <a:spcBef>
              <a:spcPct val="0"/>
            </a:spcBef>
            <a:spcAft>
              <a:spcPct val="35000"/>
            </a:spcAft>
            <a:buNone/>
          </a:pPr>
          <a:r>
            <a:rPr lang="es-CR" sz="2000" kern="1200">
              <a:effectLst/>
              <a:latin typeface="+mj-lt"/>
              <a:ea typeface="Droid Sans"/>
              <a:cs typeface="Times New Roman" panose="02020603050405020304" pitchFamily="18" charset="0"/>
            </a:rPr>
            <a:t>Revisión </a:t>
          </a:r>
          <a:r>
            <a:rPr lang="es-CR" sz="2000" kern="1200" dirty="0">
              <a:effectLst/>
              <a:latin typeface="+mj-lt"/>
              <a:ea typeface="Droid Sans"/>
              <a:cs typeface="Times New Roman" panose="02020603050405020304" pitchFamily="18" charset="0"/>
            </a:rPr>
            <a:t>de los pagos realizados a partir del 02/09/2021 y hasta el 31/12/2021</a:t>
          </a:r>
          <a:endParaRPr lang="es-CR" sz="2000" kern="1200" dirty="0">
            <a:latin typeface="+mj-lt"/>
          </a:endParaRPr>
        </a:p>
      </dsp:txBody>
      <dsp:txXfrm>
        <a:off x="477434" y="2264398"/>
        <a:ext cx="6130718" cy="639310"/>
      </dsp:txXfrm>
    </dsp:sp>
    <dsp:sp modelId="{A7D3F161-0FDD-4E59-8714-FB518BFFF3FA}">
      <dsp:nvSpPr>
        <dsp:cNvPr id="0" name=""/>
        <dsp:cNvSpPr/>
      </dsp:nvSpPr>
      <dsp:spPr>
        <a:xfrm>
          <a:off x="0" y="3672693"/>
          <a:ext cx="8856984" cy="6048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261AFC-659B-4FB9-A61A-8B5172D36A8A}">
      <dsp:nvSpPr>
        <dsp:cNvPr id="0" name=""/>
        <dsp:cNvSpPr/>
      </dsp:nvSpPr>
      <dsp:spPr>
        <a:xfrm>
          <a:off x="442849" y="3318453"/>
          <a:ext cx="6199888" cy="70848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41" tIns="0" rIns="234341" bIns="0" numCol="1" spcCol="1270" anchor="ctr" anchorCtr="0">
          <a:noAutofit/>
        </a:bodyPr>
        <a:lstStyle/>
        <a:p>
          <a:pPr marL="0" lvl="0" indent="0" algn="l" defTabSz="889000">
            <a:lnSpc>
              <a:spcPct val="90000"/>
            </a:lnSpc>
            <a:spcBef>
              <a:spcPct val="0"/>
            </a:spcBef>
            <a:spcAft>
              <a:spcPct val="35000"/>
            </a:spcAft>
            <a:buNone/>
          </a:pPr>
          <a:r>
            <a:rPr lang="es-CR" sz="2000" kern="1200">
              <a:effectLst/>
              <a:latin typeface="+mj-lt"/>
              <a:ea typeface="Calibri" panose="020F0502020204030204" pitchFamily="34" charset="0"/>
              <a:cs typeface="Times New Roman" panose="02020603050405020304" pitchFamily="18" charset="0"/>
            </a:rPr>
            <a:t>Se comunicará a cada coordinador vía correo electrónico, los resultados del estudio 2021</a:t>
          </a:r>
          <a:endParaRPr lang="es-CR" sz="2000" kern="1200" dirty="0">
            <a:latin typeface="+mj-lt"/>
          </a:endParaRPr>
        </a:p>
      </dsp:txBody>
      <dsp:txXfrm>
        <a:off x="477434" y="3353038"/>
        <a:ext cx="6130718" cy="639310"/>
      </dsp:txXfrm>
    </dsp:sp>
    <dsp:sp modelId="{D9099F8E-9A2A-4969-AECA-04724A4A340C}">
      <dsp:nvSpPr>
        <dsp:cNvPr id="0" name=""/>
        <dsp:cNvSpPr/>
      </dsp:nvSpPr>
      <dsp:spPr>
        <a:xfrm>
          <a:off x="0" y="4761333"/>
          <a:ext cx="8856984" cy="6048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B6A1A9-4EC8-4028-8999-9EBD0F836E3E}">
      <dsp:nvSpPr>
        <dsp:cNvPr id="0" name=""/>
        <dsp:cNvSpPr/>
      </dsp:nvSpPr>
      <dsp:spPr>
        <a:xfrm>
          <a:off x="442849" y="4407093"/>
          <a:ext cx="6199888" cy="70848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41" tIns="0" rIns="234341" bIns="0" numCol="1" spcCol="1270" anchor="ctr" anchorCtr="0">
          <a:noAutofit/>
        </a:bodyPr>
        <a:lstStyle/>
        <a:p>
          <a:pPr marL="0" lvl="0" indent="0" algn="l" defTabSz="889000">
            <a:lnSpc>
              <a:spcPct val="90000"/>
            </a:lnSpc>
            <a:spcBef>
              <a:spcPct val="0"/>
            </a:spcBef>
            <a:spcAft>
              <a:spcPct val="35000"/>
            </a:spcAft>
            <a:buNone/>
          </a:pPr>
          <a:r>
            <a:rPr lang="es-CR" sz="2000" kern="1200" dirty="0">
              <a:latin typeface="+mj-lt"/>
            </a:rPr>
            <a:t>El pago debe estar presupuestado</a:t>
          </a:r>
        </a:p>
      </dsp:txBody>
      <dsp:txXfrm>
        <a:off x="477434" y="4441678"/>
        <a:ext cx="6130718" cy="63931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9B2BF9-4C32-4FA7-827D-36BC161749B0}" type="datetimeFigureOut">
              <a:rPr lang="es-CR" smtClean="0"/>
              <a:pPr/>
              <a:t>25/3/2022</a:t>
            </a:fld>
            <a:endParaRPr lang="es-CR"/>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C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B340FE-E883-413F-AD32-70A677F0A496}" type="slidenum">
              <a:rPr lang="es-CR" smtClean="0"/>
              <a:pPr/>
              <a:t>‹Nº›</a:t>
            </a:fld>
            <a:endParaRPr lang="es-CR"/>
          </a:p>
        </p:txBody>
      </p:sp>
    </p:spTree>
    <p:extLst>
      <p:ext uri="{BB962C8B-B14F-4D97-AF65-F5344CB8AC3E}">
        <p14:creationId xmlns:p14="http://schemas.microsoft.com/office/powerpoint/2010/main" val="3824913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8" name="7 Imagen" descr="fondo.jpg"/>
          <p:cNvPicPr>
            <a:picLocks noChangeAspect="1"/>
          </p:cNvPicPr>
          <p:nvPr userDrawn="1"/>
        </p:nvPicPr>
        <p:blipFill>
          <a:blip r:embed="rId2" cstate="print"/>
          <a:stretch>
            <a:fillRect/>
          </a:stretch>
        </p:blipFill>
        <p:spPr>
          <a:xfrm>
            <a:off x="0" y="-3561"/>
            <a:ext cx="12192000" cy="6865122"/>
          </a:xfrm>
          <a:prstGeom prst="rect">
            <a:avLst/>
          </a:prstGeom>
        </p:spPr>
      </p:pic>
      <p:sp>
        <p:nvSpPr>
          <p:cNvPr id="2" name="1 Título"/>
          <p:cNvSpPr>
            <a:spLocks noGrp="1"/>
          </p:cNvSpPr>
          <p:nvPr>
            <p:ph type="ctrTitle"/>
          </p:nvPr>
        </p:nvSpPr>
        <p:spPr>
          <a:xfrm>
            <a:off x="914400" y="2130426"/>
            <a:ext cx="10363200" cy="1470025"/>
          </a:xfrm>
        </p:spPr>
        <p:txBody>
          <a:bodyPr/>
          <a:lstStyle>
            <a:lvl1pPr>
              <a:defRPr>
                <a:latin typeface="Book Antiqua" pitchFamily="18" charset="0"/>
              </a:defRPr>
            </a:lvl1pPr>
          </a:lstStyle>
          <a:p>
            <a:r>
              <a:rPr lang="es-ES"/>
              <a:t>Haga clic para modificar el estilo de título del patrón</a:t>
            </a:r>
            <a:endParaRPr lang="es-CR"/>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Book Antiqu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R"/>
          </a:p>
        </p:txBody>
      </p:sp>
      <p:pic>
        <p:nvPicPr>
          <p:cNvPr id="6" name="5 Imagen" descr="CICR.jpg"/>
          <p:cNvPicPr>
            <a:picLocks noChangeAspect="1"/>
          </p:cNvPicPr>
          <p:nvPr userDrawn="1"/>
        </p:nvPicPr>
        <p:blipFill>
          <a:blip r:embed="rId3" cstate="print"/>
          <a:stretch>
            <a:fillRect/>
          </a:stretch>
        </p:blipFill>
        <p:spPr>
          <a:xfrm>
            <a:off x="10896533" y="6165305"/>
            <a:ext cx="1270000" cy="5238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heme" Target="../theme/them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7" name="6 Imagen" descr="fondo2.jpg"/>
          <p:cNvPicPr>
            <a:picLocks noChangeAspect="1"/>
          </p:cNvPicPr>
          <p:nvPr userDrawn="1"/>
        </p:nvPicPr>
        <p:blipFill>
          <a:blip r:embed="rId5" cstate="print"/>
          <a:stretch>
            <a:fillRect/>
          </a:stretch>
        </p:blipFill>
        <p:spPr>
          <a:xfrm>
            <a:off x="-1" y="-3561"/>
            <a:ext cx="12185676" cy="6861561"/>
          </a:xfrm>
          <a:prstGeom prst="rect">
            <a:avLst/>
          </a:prstGeom>
        </p:spPr>
      </p:pic>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R" dirty="0"/>
          </a:p>
        </p:txBody>
      </p:sp>
      <p:pic>
        <p:nvPicPr>
          <p:cNvPr id="12" name="11 Imagen" descr="Sin título-1.png"/>
          <p:cNvPicPr>
            <a:picLocks noChangeAspect="1"/>
          </p:cNvPicPr>
          <p:nvPr userDrawn="1"/>
        </p:nvPicPr>
        <p:blipFill>
          <a:blip r:embed="rId6" cstate="print"/>
          <a:stretch>
            <a:fillRect/>
          </a:stretch>
        </p:blipFill>
        <p:spPr>
          <a:xfrm>
            <a:off x="9552385" y="548680"/>
            <a:ext cx="2504265" cy="506480"/>
          </a:xfrm>
          <a:prstGeom prst="rect">
            <a:avLst/>
          </a:prstGeom>
        </p:spPr>
      </p:pic>
      <p:pic>
        <p:nvPicPr>
          <p:cNvPr id="13" name="12 Imagen" descr="Sin título-2.png"/>
          <p:cNvPicPr>
            <a:picLocks noChangeAspect="1"/>
          </p:cNvPicPr>
          <p:nvPr userDrawn="1"/>
        </p:nvPicPr>
        <p:blipFill>
          <a:blip r:embed="rId7" cstate="print"/>
          <a:stretch>
            <a:fillRect/>
          </a:stretch>
        </p:blipFill>
        <p:spPr>
          <a:xfrm>
            <a:off x="10032437" y="215360"/>
            <a:ext cx="2112235" cy="189304"/>
          </a:xfrm>
          <a:prstGeom prst="rect">
            <a:avLst/>
          </a:prstGeom>
        </p:spPr>
      </p:pic>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dirty="0"/>
              <a:t>Haga clic para modificar el estilo de título del patrón</a:t>
            </a:r>
            <a:endParaRPr lang="es-CR" dirty="0"/>
          </a:p>
        </p:txBody>
      </p:sp>
      <p:pic>
        <p:nvPicPr>
          <p:cNvPr id="9" name="8 Imagen" descr="CICR.jpg"/>
          <p:cNvPicPr>
            <a:picLocks noChangeAspect="1"/>
          </p:cNvPicPr>
          <p:nvPr userDrawn="1"/>
        </p:nvPicPr>
        <p:blipFill>
          <a:blip r:embed="rId8" cstate="print"/>
          <a:stretch>
            <a:fillRect/>
          </a:stretch>
        </p:blipFill>
        <p:spPr>
          <a:xfrm>
            <a:off x="10896533" y="6165305"/>
            <a:ext cx="1270000" cy="52387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5"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jp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5" name="Rectángulo 4"/>
          <p:cNvSpPr/>
          <p:nvPr/>
        </p:nvSpPr>
        <p:spPr>
          <a:xfrm>
            <a:off x="9768408" y="6093296"/>
            <a:ext cx="792088"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14" name="Rectángulo 13">
            <a:extLst>
              <a:ext uri="{FF2B5EF4-FFF2-40B4-BE49-F238E27FC236}">
                <a16:creationId xmlns:a16="http://schemas.microsoft.com/office/drawing/2014/main" id="{292D5E4C-A841-43E2-AB26-73068F0382D6}"/>
              </a:ext>
            </a:extLst>
          </p:cNvPr>
          <p:cNvSpPr/>
          <p:nvPr/>
        </p:nvSpPr>
        <p:spPr>
          <a:xfrm>
            <a:off x="9552384" y="1"/>
            <a:ext cx="2664296" cy="692696"/>
          </a:xfrm>
          <a:prstGeom prst="rect">
            <a:avLst/>
          </a:pr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15" name="Imagen 14">
            <a:extLst>
              <a:ext uri="{FF2B5EF4-FFF2-40B4-BE49-F238E27FC236}">
                <a16:creationId xmlns:a16="http://schemas.microsoft.com/office/drawing/2014/main" id="{FA105680-56BE-49B7-8CBA-8A8EDEC2E0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4392" y="89800"/>
            <a:ext cx="2498302" cy="530889"/>
          </a:xfrm>
          <a:prstGeom prst="rect">
            <a:avLst/>
          </a:prstGeom>
        </p:spPr>
      </p:pic>
      <p:pic>
        <p:nvPicPr>
          <p:cNvPr id="9" name="5 Imagen" descr="Presentation-icon.png">
            <a:extLst>
              <a:ext uri="{FF2B5EF4-FFF2-40B4-BE49-F238E27FC236}">
                <a16:creationId xmlns:a16="http://schemas.microsoft.com/office/drawing/2014/main" id="{E85DFBD1-90A5-4A93-8586-4D232895DFCA}"/>
              </a:ext>
            </a:extLst>
          </p:cNvPr>
          <p:cNvPicPr>
            <a:picLocks noChangeAspect="1"/>
          </p:cNvPicPr>
          <p:nvPr/>
        </p:nvPicPr>
        <p:blipFill>
          <a:blip r:embed="rId4" cstate="print"/>
          <a:stretch>
            <a:fillRect/>
          </a:stretch>
        </p:blipFill>
        <p:spPr>
          <a:xfrm>
            <a:off x="2855640" y="5156252"/>
            <a:ext cx="1112998" cy="1112998"/>
          </a:xfrm>
          <a:prstGeom prst="rect">
            <a:avLst/>
          </a:prstGeom>
        </p:spPr>
      </p:pic>
      <p:sp>
        <p:nvSpPr>
          <p:cNvPr id="8" name="2 CuadroTexto">
            <a:extLst>
              <a:ext uri="{FF2B5EF4-FFF2-40B4-BE49-F238E27FC236}">
                <a16:creationId xmlns:a16="http://schemas.microsoft.com/office/drawing/2014/main" id="{43842B85-4B84-42B5-A330-61C5D96402B1}"/>
              </a:ext>
            </a:extLst>
          </p:cNvPr>
          <p:cNvSpPr txBox="1"/>
          <p:nvPr/>
        </p:nvSpPr>
        <p:spPr>
          <a:xfrm>
            <a:off x="867684" y="1573328"/>
            <a:ext cx="11352584" cy="2400657"/>
          </a:xfrm>
          <a:prstGeom prst="rect">
            <a:avLst/>
          </a:prstGeom>
          <a:noFill/>
        </p:spPr>
        <p:txBody>
          <a:bodyPr wrap="square" rtlCol="0">
            <a:spAutoFit/>
          </a:bodyPr>
          <a:lstStyle/>
          <a:p>
            <a:pPr>
              <a:spcBef>
                <a:spcPct val="0"/>
              </a:spcBef>
              <a:defRPr/>
            </a:pPr>
            <a:r>
              <a:rPr lang="es-ES" altLang="es-CR" sz="5000" b="1" dirty="0">
                <a:ln w="0"/>
                <a:solidFill>
                  <a:schemeClr val="tx2">
                    <a:lumMod val="75000"/>
                  </a:schemeClr>
                </a:solidFill>
                <a:effectLst>
                  <a:outerShdw blurRad="38100" dist="25400" dir="5400000" algn="ctr" rotWithShape="0">
                    <a:srgbClr val="6E747A">
                      <a:alpha val="43000"/>
                    </a:srgbClr>
                  </a:outerShdw>
                </a:effectLst>
                <a:latin typeface="Book Antiqua" panose="02040602050305030304" pitchFamily="18" charset="0"/>
              </a:rPr>
              <a:t>HERRAMIENTA PARA EL CÁLCULO DE LOS RECARGOS </a:t>
            </a:r>
          </a:p>
          <a:p>
            <a:pPr>
              <a:spcBef>
                <a:spcPct val="0"/>
              </a:spcBef>
              <a:defRPr/>
            </a:pPr>
            <a:r>
              <a:rPr lang="es-ES" altLang="es-CR" sz="5000" b="1" dirty="0">
                <a:ln w="0"/>
                <a:solidFill>
                  <a:schemeClr val="tx2">
                    <a:lumMod val="75000"/>
                  </a:schemeClr>
                </a:solidFill>
                <a:effectLst>
                  <a:outerShdw blurRad="38100" dist="25400" dir="5400000" algn="ctr" rotWithShape="0">
                    <a:srgbClr val="6E747A">
                      <a:alpha val="43000"/>
                    </a:srgbClr>
                  </a:outerShdw>
                </a:effectLst>
                <a:latin typeface="Book Antiqua" panose="02040602050305030304" pitchFamily="18" charset="0"/>
              </a:rPr>
              <a:t>POR COORDINACIÓN</a:t>
            </a:r>
          </a:p>
        </p:txBody>
      </p:sp>
      <p:sp>
        <p:nvSpPr>
          <p:cNvPr id="10" name="2 CuadroTexto">
            <a:extLst>
              <a:ext uri="{FF2B5EF4-FFF2-40B4-BE49-F238E27FC236}">
                <a16:creationId xmlns:a16="http://schemas.microsoft.com/office/drawing/2014/main" id="{5DCF2399-D3EF-41CF-96B6-931BE5D30E34}"/>
              </a:ext>
            </a:extLst>
          </p:cNvPr>
          <p:cNvSpPr txBox="1"/>
          <p:nvPr/>
        </p:nvSpPr>
        <p:spPr>
          <a:xfrm>
            <a:off x="5375920" y="4485284"/>
            <a:ext cx="6624736" cy="369332"/>
          </a:xfrm>
          <a:prstGeom prst="rect">
            <a:avLst/>
          </a:prstGeom>
          <a:noFill/>
        </p:spPr>
        <p:txBody>
          <a:bodyPr wrap="square" rtlCol="0">
            <a:spAutoFit/>
          </a:bodyPr>
          <a:lstStyle/>
          <a:p>
            <a:pPr algn="ctr">
              <a:spcBef>
                <a:spcPct val="0"/>
              </a:spcBef>
            </a:pPr>
            <a:r>
              <a:rPr lang="es-MX" b="1" dirty="0">
                <a:latin typeface="Book Antiqua" panose="02040602050305030304" pitchFamily="18" charset="0"/>
              </a:rPr>
              <a:t>Especial para Posgrados de la Universidad Nacional</a:t>
            </a:r>
            <a:endParaRPr lang="es-CR" b="1" dirty="0">
              <a:latin typeface="Book Antiqua" panose="02040602050305030304" pitchFamily="18" charset="0"/>
            </a:endParaRPr>
          </a:p>
        </p:txBody>
      </p:sp>
      <p:sp>
        <p:nvSpPr>
          <p:cNvPr id="11" name="CuadroTexto 10">
            <a:extLst>
              <a:ext uri="{FF2B5EF4-FFF2-40B4-BE49-F238E27FC236}">
                <a16:creationId xmlns:a16="http://schemas.microsoft.com/office/drawing/2014/main" id="{62959DC7-5266-47D0-AF51-7992EBDF3E64}"/>
              </a:ext>
            </a:extLst>
          </p:cNvPr>
          <p:cNvSpPr txBox="1"/>
          <p:nvPr/>
        </p:nvSpPr>
        <p:spPr>
          <a:xfrm>
            <a:off x="9120336" y="4971586"/>
            <a:ext cx="2304256" cy="369332"/>
          </a:xfrm>
          <a:prstGeom prst="rect">
            <a:avLst/>
          </a:prstGeom>
          <a:noFill/>
        </p:spPr>
        <p:txBody>
          <a:bodyPr wrap="square" rtlCol="0">
            <a:spAutoFit/>
          </a:bodyPr>
          <a:lstStyle/>
          <a:p>
            <a:r>
              <a:rPr lang="es-CR" dirty="0">
                <a:latin typeface="Book Antiqua" panose="02040602050305030304" pitchFamily="18" charset="0"/>
              </a:rPr>
              <a:t>25 de marzo de 2022</a:t>
            </a:r>
          </a:p>
        </p:txBody>
      </p:sp>
    </p:spTree>
    <p:extLst>
      <p:ext uri="{BB962C8B-B14F-4D97-AF65-F5344CB8AC3E}">
        <p14:creationId xmlns:p14="http://schemas.microsoft.com/office/powerpoint/2010/main" val="1671332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pic>
        <p:nvPicPr>
          <p:cNvPr id="6" name="5 Imagen" descr="Presentation-icon.png"/>
          <p:cNvPicPr>
            <a:picLocks noChangeAspect="1"/>
          </p:cNvPicPr>
          <p:nvPr/>
        </p:nvPicPr>
        <p:blipFill>
          <a:blip r:embed="rId3" cstate="print"/>
          <a:stretch>
            <a:fillRect/>
          </a:stretch>
        </p:blipFill>
        <p:spPr>
          <a:xfrm>
            <a:off x="4439816" y="3789040"/>
            <a:ext cx="2160240" cy="2160240"/>
          </a:xfrm>
          <a:prstGeom prst="rect">
            <a:avLst/>
          </a:prstGeom>
        </p:spPr>
      </p:pic>
      <p:sp>
        <p:nvSpPr>
          <p:cNvPr id="7" name="6 CuadroTexto"/>
          <p:cNvSpPr txBox="1"/>
          <p:nvPr/>
        </p:nvSpPr>
        <p:spPr>
          <a:xfrm>
            <a:off x="7139608" y="4293097"/>
            <a:ext cx="4212976" cy="70788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CR" sz="4000" dirty="0">
                <a:solidFill>
                  <a:schemeClr val="accent6">
                    <a:lumMod val="75000"/>
                  </a:schemeClr>
                </a:solidFill>
                <a:latin typeface="Book Antiqua" panose="02040602050305030304" pitchFamily="18" charset="0"/>
                <a:cs typeface="Calibri Light" panose="020F0302020204030204" pitchFamily="34" charset="0"/>
              </a:rPr>
              <a:t>Muchas gracias!</a:t>
            </a:r>
          </a:p>
        </p:txBody>
      </p:sp>
      <p:sp>
        <p:nvSpPr>
          <p:cNvPr id="10" name="Rectángulo 9">
            <a:extLst>
              <a:ext uri="{FF2B5EF4-FFF2-40B4-BE49-F238E27FC236}">
                <a16:creationId xmlns:a16="http://schemas.microsoft.com/office/drawing/2014/main" id="{6B26C665-A588-469C-8439-96BED1769D11}"/>
              </a:ext>
            </a:extLst>
          </p:cNvPr>
          <p:cNvSpPr/>
          <p:nvPr/>
        </p:nvSpPr>
        <p:spPr>
          <a:xfrm>
            <a:off x="9768408" y="6093296"/>
            <a:ext cx="792088"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Rectángulo 7">
            <a:extLst>
              <a:ext uri="{FF2B5EF4-FFF2-40B4-BE49-F238E27FC236}">
                <a16:creationId xmlns:a16="http://schemas.microsoft.com/office/drawing/2014/main" id="{DC48837F-90EC-4A02-83A0-58764F47EC7D}"/>
              </a:ext>
            </a:extLst>
          </p:cNvPr>
          <p:cNvSpPr/>
          <p:nvPr/>
        </p:nvSpPr>
        <p:spPr>
          <a:xfrm>
            <a:off x="9552384" y="1"/>
            <a:ext cx="2664296" cy="692696"/>
          </a:xfrm>
          <a:prstGeom prst="rect">
            <a:avLst/>
          </a:pr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9" name="Imagen 8">
            <a:extLst>
              <a:ext uri="{FF2B5EF4-FFF2-40B4-BE49-F238E27FC236}">
                <a16:creationId xmlns:a16="http://schemas.microsoft.com/office/drawing/2014/main" id="{633B5585-EDFC-4E7F-AC41-ADCD2857E8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24392" y="89800"/>
            <a:ext cx="2498302" cy="530889"/>
          </a:xfrm>
          <a:prstGeom prst="rect">
            <a:avLst/>
          </a:prstGeom>
        </p:spPr>
      </p:pic>
    </p:spTree>
    <p:extLst>
      <p:ext uri="{BB962C8B-B14F-4D97-AF65-F5344CB8AC3E}">
        <p14:creationId xmlns:p14="http://schemas.microsoft.com/office/powerpoint/2010/main" val="217758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20C47692-367E-4FB2-BC59-6FFEA92EBC25}"/>
              </a:ext>
            </a:extLst>
          </p:cNvPr>
          <p:cNvSpPr txBox="1"/>
          <p:nvPr/>
        </p:nvSpPr>
        <p:spPr>
          <a:xfrm>
            <a:off x="0" y="404664"/>
            <a:ext cx="9073008" cy="527773"/>
          </a:xfrm>
          <a:prstGeom prst="rect">
            <a:avLst/>
          </a:prstGeom>
          <a:noFill/>
        </p:spPr>
        <p:txBody>
          <a:bodyPr wrap="square" rtlCol="0">
            <a:spAutoFit/>
          </a:bodyPr>
          <a:lstStyle/>
          <a:p>
            <a:pPr lvl="1">
              <a:lnSpc>
                <a:spcPct val="105000"/>
              </a:lnSpc>
              <a:spcBef>
                <a:spcPct val="0"/>
              </a:spcBef>
              <a:spcAft>
                <a:spcPts val="800"/>
              </a:spcAft>
              <a:defRPr/>
            </a:pPr>
            <a:r>
              <a:rPr lang="es-CR" sz="2800" b="1" dirty="0">
                <a:ln w="0"/>
                <a:solidFill>
                  <a:schemeClr val="bg1"/>
                </a:solidFill>
                <a:effectLst>
                  <a:outerShdw blurRad="38100" dist="25400" dir="5400000" algn="ctr" rotWithShape="0">
                    <a:srgbClr val="6E747A">
                      <a:alpha val="43000"/>
                    </a:srgbClr>
                  </a:outerShdw>
                </a:effectLst>
                <a:latin typeface="Book Antiqua" panose="02040602050305030304" pitchFamily="18" charset="0"/>
              </a:rPr>
              <a:t>Reglamento del Régimen Laboral</a:t>
            </a:r>
          </a:p>
        </p:txBody>
      </p:sp>
      <p:sp>
        <p:nvSpPr>
          <p:cNvPr id="6" name="CuadroTexto 5">
            <a:extLst>
              <a:ext uri="{FF2B5EF4-FFF2-40B4-BE49-F238E27FC236}">
                <a16:creationId xmlns:a16="http://schemas.microsoft.com/office/drawing/2014/main" id="{8D61D745-C448-40FC-8DD4-70A6765745D2}"/>
              </a:ext>
            </a:extLst>
          </p:cNvPr>
          <p:cNvSpPr txBox="1"/>
          <p:nvPr/>
        </p:nvSpPr>
        <p:spPr>
          <a:xfrm>
            <a:off x="551384" y="2818174"/>
            <a:ext cx="10729192" cy="2949846"/>
          </a:xfrm>
          <a:prstGeom prst="rect">
            <a:avLst/>
          </a:prstGeom>
          <a:noFill/>
        </p:spPr>
        <p:txBody>
          <a:bodyPr wrap="square">
            <a:spAutoFit/>
          </a:bodyPr>
          <a:lstStyle/>
          <a:p>
            <a:pPr algn="just">
              <a:lnSpc>
                <a:spcPct val="107000"/>
              </a:lnSpc>
              <a:spcAft>
                <a:spcPts val="800"/>
              </a:spcAft>
            </a:pPr>
            <a:r>
              <a:rPr lang="es-CR" sz="1800" dirty="0">
                <a:effectLst/>
                <a:latin typeface="Arial" panose="020B0604020202020204" pitchFamily="34" charset="0"/>
                <a:ea typeface="Droid Sans"/>
                <a:cs typeface="Times New Roman" panose="02020603050405020304" pitchFamily="18" charset="0"/>
              </a:rPr>
              <a:t>Las personas que ejerzan los cargos indicados en el artículo 18 de este reglamento serán remuneradas con el salario base de la categoría (académica o administrativa) que ostenten en su puesto, más un sobresueldo nominal, calculado con base en el salario establecido para la categoría de profesor II en la escala salarial de julio de 2018.</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R" sz="1800" dirty="0">
                <a:effectLst/>
                <a:latin typeface="Arial" panose="020B0604020202020204" pitchFamily="34" charset="0"/>
                <a:ea typeface="Droid Sans"/>
                <a:cs typeface="Times New Roman" panose="02020603050405020304" pitchFamily="18" charset="0"/>
              </a:rPr>
              <a:t> El monto del sobresueldo se establecerá en forma proporcional a la jornada laboral asignada para ocupar el puesto. Este sobresueldo no genera una nueva base salarial ni modifica el cálculo de los otros pluses salariales.</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R" sz="1800" dirty="0">
                <a:effectLst/>
                <a:latin typeface="Arial" panose="020B0604020202020204" pitchFamily="34" charset="0"/>
                <a:ea typeface="Arial" panose="020B0604020202020204" pitchFamily="34" charset="0"/>
                <a:cs typeface="Times New Roman" panose="02020603050405020304" pitchFamily="18" charset="0"/>
              </a:rPr>
              <a:t> </a:t>
            </a:r>
            <a:r>
              <a:rPr lang="es-CR" sz="1800" dirty="0">
                <a:effectLst/>
                <a:latin typeface="Arial" panose="020B0604020202020204" pitchFamily="34" charset="0"/>
                <a:ea typeface="Droid Sans"/>
                <a:cs typeface="Times New Roman" panose="02020603050405020304" pitchFamily="18" charset="0"/>
              </a:rPr>
              <a:t>El sobresueldo nominal (calculado sobre la base de un tiempo completo categoría de profesor II en la escala salarial de julio de 2018) será el siguiente para cada cargo que a continuación se detalla:</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12F704F2-46F5-4E88-8C03-FF63BA53ABBF}"/>
              </a:ext>
            </a:extLst>
          </p:cNvPr>
          <p:cNvSpPr txBox="1"/>
          <p:nvPr/>
        </p:nvSpPr>
        <p:spPr>
          <a:xfrm>
            <a:off x="551384" y="1641574"/>
            <a:ext cx="10513168" cy="923330"/>
          </a:xfrm>
          <a:prstGeom prst="rect">
            <a:avLst/>
          </a:prstGeom>
          <a:noFill/>
        </p:spPr>
        <p:txBody>
          <a:bodyPr wrap="square">
            <a:spAutoFit/>
          </a:bodyPr>
          <a:lstStyle/>
          <a:p>
            <a:r>
              <a:rPr lang="es-CR" b="1" u="sng" dirty="0">
                <a:latin typeface="Arial" panose="020B0604020202020204" pitchFamily="34" charset="0"/>
                <a:ea typeface="Droid Sans"/>
                <a:cs typeface="Times New Roman" panose="02020603050405020304" pitchFamily="18" charset="0"/>
              </a:rPr>
              <a:t>ARTÍCULO 22: REMUNERACIÓN DE LAS PERSONAS QUE EJERZAN LOS CARGOS INDICADOS EN EL ARTICULO 18.</a:t>
            </a:r>
            <a:br>
              <a:rPr lang="es-CR" dirty="0">
                <a:latin typeface="Calibri" panose="020F0502020204030204" pitchFamily="34" charset="0"/>
                <a:ea typeface="Calibri" panose="020F0502020204030204" pitchFamily="34" charset="0"/>
                <a:cs typeface="Times New Roman" panose="02020603050405020304" pitchFamily="18" charset="0"/>
              </a:rPr>
            </a:br>
            <a:endParaRPr lang="es-CR" dirty="0"/>
          </a:p>
        </p:txBody>
      </p:sp>
    </p:spTree>
    <p:extLst>
      <p:ext uri="{BB962C8B-B14F-4D97-AF65-F5344CB8AC3E}">
        <p14:creationId xmlns:p14="http://schemas.microsoft.com/office/powerpoint/2010/main" val="656465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a 9">
            <a:extLst>
              <a:ext uri="{FF2B5EF4-FFF2-40B4-BE49-F238E27FC236}">
                <a16:creationId xmlns:a16="http://schemas.microsoft.com/office/drawing/2014/main" id="{97CC9E25-7A8E-45F1-8BAE-0FE84743F3E4}"/>
              </a:ext>
            </a:extLst>
          </p:cNvPr>
          <p:cNvGraphicFramePr>
            <a:graphicFrameLocks noGrp="1"/>
          </p:cNvGraphicFramePr>
          <p:nvPr>
            <p:extLst>
              <p:ext uri="{D42A27DB-BD31-4B8C-83A1-F6EECF244321}">
                <p14:modId xmlns:p14="http://schemas.microsoft.com/office/powerpoint/2010/main" val="2596943227"/>
              </p:ext>
            </p:extLst>
          </p:nvPr>
        </p:nvGraphicFramePr>
        <p:xfrm>
          <a:off x="5735960" y="1988840"/>
          <a:ext cx="4505325" cy="170371"/>
        </p:xfrm>
        <a:graphic>
          <a:graphicData uri="http://schemas.openxmlformats.org/drawingml/2006/table">
            <a:tbl>
              <a:tblPr bandRow="1"/>
              <a:tblGrid>
                <a:gridCol w="3010966">
                  <a:extLst>
                    <a:ext uri="{9D8B030D-6E8A-4147-A177-3AD203B41FA5}">
                      <a16:colId xmlns:a16="http://schemas.microsoft.com/office/drawing/2014/main" val="4290469726"/>
                    </a:ext>
                  </a:extLst>
                </a:gridCol>
                <a:gridCol w="1494359">
                  <a:extLst>
                    <a:ext uri="{9D8B030D-6E8A-4147-A177-3AD203B41FA5}">
                      <a16:colId xmlns:a16="http://schemas.microsoft.com/office/drawing/2014/main" val="1784281267"/>
                    </a:ext>
                  </a:extLst>
                </a:gridCol>
              </a:tblGrid>
              <a:tr h="125730">
                <a:tc>
                  <a:txBody>
                    <a:bodyPr/>
                    <a:lstStyle/>
                    <a:p>
                      <a:pPr>
                        <a:lnSpc>
                          <a:spcPct val="107000"/>
                        </a:lnSpc>
                        <a:spcAft>
                          <a:spcPts val="800"/>
                        </a:spcAft>
                      </a:pPr>
                      <a:r>
                        <a:rPr lang="es-CR" sz="1100">
                          <a:effectLst/>
                          <a:highlight>
                            <a:srgbClr val="FFFF00"/>
                          </a:highlight>
                          <a:latin typeface="Arial" panose="020B0604020202020204" pitchFamily="34" charset="0"/>
                          <a:ea typeface="Droid Sans"/>
                          <a:cs typeface="Times New Roman" panose="02020603050405020304" pitchFamily="18" charset="0"/>
                        </a:rPr>
                        <a:t>Coordinador de posgrado. SEPUNA</a:t>
                      </a:r>
                      <a:endParaRPr lang="es-CR" sz="11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1100" dirty="0">
                          <a:effectLst/>
                          <a:highlight>
                            <a:srgbClr val="FFFF00"/>
                          </a:highlight>
                          <a:latin typeface="Arial" panose="020B0604020202020204" pitchFamily="34" charset="0"/>
                          <a:ea typeface="Droid Sans"/>
                          <a:cs typeface="Times New Roman" panose="02020603050405020304" pitchFamily="18" charset="0"/>
                        </a:rPr>
                        <a:t>237.339 </a:t>
                      </a:r>
                      <a:endParaRPr lang="es-CR"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8103651"/>
                  </a:ext>
                </a:extLst>
              </a:tr>
            </a:tbl>
          </a:graphicData>
        </a:graphic>
      </p:graphicFrame>
      <p:graphicFrame>
        <p:nvGraphicFramePr>
          <p:cNvPr id="11" name="Tabla 10">
            <a:extLst>
              <a:ext uri="{FF2B5EF4-FFF2-40B4-BE49-F238E27FC236}">
                <a16:creationId xmlns:a16="http://schemas.microsoft.com/office/drawing/2014/main" id="{B8091CE0-FF46-4C2B-9269-3F6E0CB087FA}"/>
              </a:ext>
            </a:extLst>
          </p:cNvPr>
          <p:cNvGraphicFramePr>
            <a:graphicFrameLocks noGrp="1"/>
          </p:cNvGraphicFramePr>
          <p:nvPr>
            <p:extLst>
              <p:ext uri="{D42A27DB-BD31-4B8C-83A1-F6EECF244321}">
                <p14:modId xmlns:p14="http://schemas.microsoft.com/office/powerpoint/2010/main" val="927351162"/>
              </p:ext>
            </p:extLst>
          </p:nvPr>
        </p:nvGraphicFramePr>
        <p:xfrm>
          <a:off x="335360" y="1412776"/>
          <a:ext cx="4815579" cy="5069205"/>
        </p:xfrm>
        <a:graphic>
          <a:graphicData uri="http://schemas.openxmlformats.org/drawingml/2006/table">
            <a:tbl>
              <a:tblPr bandRow="1"/>
              <a:tblGrid>
                <a:gridCol w="3735459">
                  <a:extLst>
                    <a:ext uri="{9D8B030D-6E8A-4147-A177-3AD203B41FA5}">
                      <a16:colId xmlns:a16="http://schemas.microsoft.com/office/drawing/2014/main" val="2606405952"/>
                    </a:ext>
                  </a:extLst>
                </a:gridCol>
                <a:gridCol w="1080120">
                  <a:extLst>
                    <a:ext uri="{9D8B030D-6E8A-4147-A177-3AD203B41FA5}">
                      <a16:colId xmlns:a16="http://schemas.microsoft.com/office/drawing/2014/main" val="2073443844"/>
                    </a:ext>
                  </a:extLst>
                </a:gridCol>
              </a:tblGrid>
              <a:tr h="268453">
                <a:tc>
                  <a:txBody>
                    <a:bodyPr/>
                    <a:lstStyle/>
                    <a:p>
                      <a:pPr>
                        <a:lnSpc>
                          <a:spcPct val="107000"/>
                        </a:lnSpc>
                        <a:spcAft>
                          <a:spcPts val="800"/>
                        </a:spcAft>
                      </a:pPr>
                      <a:r>
                        <a:rPr lang="es-CR" sz="900" b="1" dirty="0">
                          <a:effectLst/>
                          <a:latin typeface="Arial" panose="020B0604020202020204" pitchFamily="34" charset="0"/>
                          <a:ea typeface="Droid Sans"/>
                          <a:cs typeface="Times New Roman" panose="02020603050405020304" pitchFamily="18" charset="0"/>
                        </a:rPr>
                        <a:t>AUTORIDAD</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a:lnSpc>
                          <a:spcPct val="107000"/>
                        </a:lnSpc>
                        <a:spcAft>
                          <a:spcPts val="800"/>
                        </a:spcAft>
                      </a:pPr>
                      <a:r>
                        <a:rPr lang="es-CR" sz="900" b="1">
                          <a:solidFill>
                            <a:srgbClr val="000000"/>
                          </a:solidFill>
                          <a:effectLst/>
                          <a:latin typeface="Arial" panose="020B0604020202020204" pitchFamily="34" charset="0"/>
                          <a:ea typeface="Droid Sans"/>
                          <a:cs typeface="Times New Roman" panose="02020603050405020304" pitchFamily="18" charset="0"/>
                        </a:rPr>
                        <a:t>MONTO POR un tiempo completo</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3642508619"/>
                  </a:ext>
                </a:extLst>
              </a:tr>
              <a:tr h="130772">
                <a:tc>
                  <a:txBody>
                    <a:bodyPr/>
                    <a:lstStyle/>
                    <a:p>
                      <a:pPr>
                        <a:lnSpc>
                          <a:spcPct val="107000"/>
                        </a:lnSpc>
                        <a:spcAft>
                          <a:spcPts val="800"/>
                        </a:spcAft>
                      </a:pPr>
                      <a:r>
                        <a:rPr lang="es-CR" sz="900" dirty="0">
                          <a:effectLst/>
                          <a:latin typeface="Arial" panose="020B0604020202020204" pitchFamily="34" charset="0"/>
                          <a:ea typeface="Droid Sans"/>
                          <a:cs typeface="Times New Roman" panose="02020603050405020304" pitchFamily="18" charset="0"/>
                        </a:rPr>
                        <a:t>Rector</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1.186.694 </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3174779"/>
                  </a:ext>
                </a:extLst>
              </a:tr>
              <a:tr h="130772">
                <a:tc>
                  <a:txBody>
                    <a:bodyPr/>
                    <a:lstStyle/>
                    <a:p>
                      <a:pP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Rector adjunto</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1.068.024 </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5752756"/>
                  </a:ext>
                </a:extLst>
              </a:tr>
              <a:tr h="130772">
                <a:tc>
                  <a:txBody>
                    <a:bodyPr/>
                    <a:lstStyle/>
                    <a:p>
                      <a:pPr>
                        <a:lnSpc>
                          <a:spcPct val="107000"/>
                        </a:lnSpc>
                        <a:spcAft>
                          <a:spcPts val="800"/>
                        </a:spcAft>
                      </a:pPr>
                      <a:r>
                        <a:rPr lang="es-CR" sz="900" dirty="0">
                          <a:effectLst/>
                          <a:latin typeface="Arial" panose="020B0604020202020204" pitchFamily="34" charset="0"/>
                          <a:ea typeface="Droid Sans"/>
                          <a:cs typeface="Times New Roman" panose="02020603050405020304" pitchFamily="18" charset="0"/>
                        </a:rPr>
                        <a:t>Vicerrector</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949.355 </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2356528"/>
                  </a:ext>
                </a:extLst>
              </a:tr>
              <a:tr h="130772">
                <a:tc>
                  <a:txBody>
                    <a:bodyPr/>
                    <a:lstStyle/>
                    <a:p>
                      <a:pP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Miembro del consejo universitario</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949.355 </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3997063"/>
                  </a:ext>
                </a:extLst>
              </a:tr>
              <a:tr h="268453">
                <a:tc>
                  <a:txBody>
                    <a:bodyPr/>
                    <a:lstStyle/>
                    <a:p>
                      <a:pPr>
                        <a:lnSpc>
                          <a:spcPct val="107000"/>
                        </a:lnSpc>
                        <a:spcAft>
                          <a:spcPts val="800"/>
                        </a:spcAft>
                      </a:pPr>
                      <a:r>
                        <a:rPr lang="es-CR" sz="900" dirty="0">
                          <a:effectLst/>
                          <a:latin typeface="Arial" panose="020B0604020202020204" pitchFamily="34" charset="0"/>
                          <a:ea typeface="Droid Sans"/>
                          <a:cs typeface="Times New Roman" panose="02020603050405020304" pitchFamily="18" charset="0"/>
                        </a:rPr>
                        <a:t>Decano de facultad, centro, sede regional e integrante de CONSACA</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771.351 </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0096278"/>
                  </a:ext>
                </a:extLst>
              </a:tr>
              <a:tr h="130772">
                <a:tc>
                  <a:txBody>
                    <a:bodyPr/>
                    <a:lstStyle/>
                    <a:p>
                      <a:pPr>
                        <a:lnSpc>
                          <a:spcPct val="107000"/>
                        </a:lnSpc>
                        <a:spcAft>
                          <a:spcPts val="800"/>
                        </a:spcAft>
                      </a:pPr>
                      <a:r>
                        <a:rPr lang="es-CR" sz="900" dirty="0">
                          <a:effectLst/>
                          <a:latin typeface="Arial" panose="020B0604020202020204" pitchFamily="34" charset="0"/>
                          <a:ea typeface="Droid Sans"/>
                          <a:cs typeface="Times New Roman" panose="02020603050405020304" pitchFamily="18" charset="0"/>
                        </a:rPr>
                        <a:t>Vicedecano</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652.682 </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892894"/>
                  </a:ext>
                </a:extLst>
              </a:tr>
              <a:tr h="215077">
                <a:tc>
                  <a:txBody>
                    <a:bodyPr/>
                    <a:lstStyle/>
                    <a:p>
                      <a:pPr>
                        <a:lnSpc>
                          <a:spcPct val="107000"/>
                        </a:lnSpc>
                        <a:spcAft>
                          <a:spcPts val="800"/>
                        </a:spcAft>
                      </a:pPr>
                      <a:r>
                        <a:rPr lang="es-CR" sz="900" dirty="0">
                          <a:effectLst/>
                          <a:latin typeface="Arial" panose="020B0604020202020204" pitchFamily="34" charset="0"/>
                          <a:ea typeface="Droid Sans"/>
                          <a:cs typeface="Times New Roman" panose="02020603050405020304" pitchFamily="18" charset="0"/>
                        </a:rPr>
                        <a:t>Director unidad académica o director de Sección Regional</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534.012 </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1195637"/>
                  </a:ext>
                </a:extLst>
              </a:tr>
              <a:tr h="215077">
                <a:tc>
                  <a:txBody>
                    <a:bodyPr/>
                    <a:lstStyle/>
                    <a:p>
                      <a:pP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Subdirector unidad académica o subdirector de Sección Regional</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  415.343 </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12988"/>
                  </a:ext>
                </a:extLst>
              </a:tr>
              <a:tr h="130772">
                <a:tc>
                  <a:txBody>
                    <a:bodyPr/>
                    <a:lstStyle/>
                    <a:p>
                      <a:pPr>
                        <a:lnSpc>
                          <a:spcPct val="107000"/>
                        </a:lnSpc>
                        <a:spcAft>
                          <a:spcPts val="800"/>
                        </a:spcAft>
                      </a:pPr>
                      <a:r>
                        <a:rPr lang="es-CR" sz="900" dirty="0">
                          <a:effectLst/>
                          <a:latin typeface="Arial" panose="020B0604020202020204" pitchFamily="34" charset="0"/>
                          <a:ea typeface="Droid Sans"/>
                          <a:cs typeface="Times New Roman" panose="02020603050405020304" pitchFamily="18" charset="0"/>
                        </a:rPr>
                        <a:t>Directores Académicos de Campus</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534.012 </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181897"/>
                  </a:ext>
                </a:extLst>
              </a:tr>
              <a:tr h="206289">
                <a:tc>
                  <a:txBody>
                    <a:bodyPr/>
                    <a:lstStyle/>
                    <a:p>
                      <a:pP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Coordinador académico de campus de sede regional</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dirty="0">
                          <a:effectLst/>
                          <a:latin typeface="Arial" panose="020B0604020202020204" pitchFamily="34" charset="0"/>
                          <a:ea typeface="Droid Sans"/>
                          <a:cs typeface="Times New Roman" panose="02020603050405020304" pitchFamily="18" charset="0"/>
                        </a:rPr>
                        <a:t>237.339 </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8443125"/>
                  </a:ext>
                </a:extLst>
              </a:tr>
              <a:tr h="130772">
                <a:tc>
                  <a:txBody>
                    <a:bodyPr/>
                    <a:lstStyle/>
                    <a:p>
                      <a:pPr>
                        <a:lnSpc>
                          <a:spcPct val="107000"/>
                        </a:lnSpc>
                        <a:spcAft>
                          <a:spcPts val="800"/>
                        </a:spcAft>
                      </a:pPr>
                      <a:r>
                        <a:rPr lang="es-CR" sz="900" dirty="0">
                          <a:effectLst/>
                          <a:latin typeface="Arial" panose="020B0604020202020204" pitchFamily="34" charset="0"/>
                          <a:ea typeface="Droid Sans"/>
                          <a:cs typeface="Times New Roman" panose="02020603050405020304" pitchFamily="18" charset="0"/>
                        </a:rPr>
                        <a:t>Presidente CCP (SEPUNA)</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415.343 </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0571782"/>
                  </a:ext>
                </a:extLst>
              </a:tr>
              <a:tr h="375897">
                <a:tc>
                  <a:txBody>
                    <a:bodyPr/>
                    <a:lstStyle/>
                    <a:p>
                      <a:pPr>
                        <a:lnSpc>
                          <a:spcPct val="107000"/>
                        </a:lnSpc>
                        <a:spcAft>
                          <a:spcPts val="800"/>
                        </a:spcAft>
                      </a:pPr>
                      <a:r>
                        <a:rPr lang="es-CR" sz="900" dirty="0">
                          <a:effectLst/>
                          <a:highlight>
                            <a:srgbClr val="FFFF00"/>
                          </a:highlight>
                          <a:latin typeface="Arial" panose="020B0604020202020204" pitchFamily="34" charset="0"/>
                          <a:ea typeface="Droid Sans"/>
                          <a:cs typeface="Times New Roman" panose="02020603050405020304" pitchFamily="18" charset="0"/>
                        </a:rPr>
                        <a:t>Coordinador de posgrado. SEPUNA</a:t>
                      </a:r>
                      <a:endParaRPr lang="es-CR" sz="9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dirty="0">
                          <a:effectLst/>
                          <a:highlight>
                            <a:srgbClr val="FFFF00"/>
                          </a:highlight>
                          <a:latin typeface="Arial" panose="020B0604020202020204" pitchFamily="34" charset="0"/>
                          <a:ea typeface="Droid Sans"/>
                          <a:cs typeface="Times New Roman" panose="02020603050405020304" pitchFamily="18" charset="0"/>
                        </a:rPr>
                        <a:t>237.339 </a:t>
                      </a:r>
                      <a:endParaRPr lang="es-CR" sz="9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6670936"/>
                  </a:ext>
                </a:extLst>
              </a:tr>
              <a:tr h="215077">
                <a:tc>
                  <a:txBody>
                    <a:bodyPr/>
                    <a:lstStyle/>
                    <a:p>
                      <a:pPr>
                        <a:lnSpc>
                          <a:spcPct val="107000"/>
                        </a:lnSpc>
                        <a:spcAft>
                          <a:spcPts val="800"/>
                        </a:spcAft>
                      </a:pPr>
                      <a:r>
                        <a:rPr lang="es-CR" sz="900" dirty="0">
                          <a:effectLst/>
                          <a:latin typeface="Arial" panose="020B0604020202020204" pitchFamily="34" charset="0"/>
                          <a:ea typeface="Droid Sans"/>
                          <a:cs typeface="Times New Roman" panose="02020603050405020304" pitchFamily="18" charset="0"/>
                        </a:rPr>
                        <a:t>Miembros del Consejo Central de Posgrado (CCP). SEPUNA</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237.339 </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6812662"/>
                  </a:ext>
                </a:extLst>
              </a:tr>
              <a:tr h="130772">
                <a:tc>
                  <a:txBody>
                    <a:bodyPr/>
                    <a:lstStyle/>
                    <a:p>
                      <a:pP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Presidente de TEUNA</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415.343 </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4806101"/>
                  </a:ext>
                </a:extLst>
              </a:tr>
              <a:tr h="130772">
                <a:tc>
                  <a:txBody>
                    <a:bodyPr/>
                    <a:lstStyle/>
                    <a:p>
                      <a:pP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Vicepresidente del TEUNA</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296.673 </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7885772"/>
                  </a:ext>
                </a:extLst>
              </a:tr>
              <a:tr h="130772">
                <a:tc>
                  <a:txBody>
                    <a:bodyPr/>
                    <a:lstStyle/>
                    <a:p>
                      <a:pP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Secretario de TEUNA</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296.673 </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652185"/>
                  </a:ext>
                </a:extLst>
              </a:tr>
              <a:tr h="206289">
                <a:tc>
                  <a:txBody>
                    <a:bodyPr/>
                    <a:lstStyle/>
                    <a:p>
                      <a:pPr>
                        <a:lnSpc>
                          <a:spcPct val="107000"/>
                        </a:lnSpc>
                        <a:spcAft>
                          <a:spcPts val="800"/>
                        </a:spcAft>
                      </a:pPr>
                      <a:r>
                        <a:rPr lang="es-CR" sz="900" dirty="0">
                          <a:effectLst/>
                          <a:latin typeface="Arial" panose="020B0604020202020204" pitchFamily="34" charset="0"/>
                          <a:ea typeface="Droid Sans"/>
                          <a:cs typeface="Times New Roman" panose="02020603050405020304" pitchFamily="18" charset="0"/>
                        </a:rPr>
                        <a:t>Miembros TEUNA (académicos y administrativos)</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dirty="0">
                          <a:effectLst/>
                          <a:latin typeface="Arial" panose="020B0604020202020204" pitchFamily="34" charset="0"/>
                          <a:ea typeface="Droid Sans"/>
                          <a:cs typeface="Times New Roman" panose="02020603050405020304" pitchFamily="18" charset="0"/>
                        </a:rPr>
                        <a:t>237.339 </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7645937"/>
                  </a:ext>
                </a:extLst>
              </a:tr>
              <a:tr h="130772">
                <a:tc>
                  <a:txBody>
                    <a:bodyPr/>
                    <a:lstStyle/>
                    <a:p>
                      <a:pP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Presidente TUA</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415.343 </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5993089"/>
                  </a:ext>
                </a:extLst>
              </a:tr>
              <a:tr h="130772">
                <a:tc>
                  <a:txBody>
                    <a:bodyPr/>
                    <a:lstStyle/>
                    <a:p>
                      <a:pP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Presidente comisión de carrera académica</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415.343 </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8449560"/>
                  </a:ext>
                </a:extLst>
              </a:tr>
              <a:tr h="130772">
                <a:tc>
                  <a:txBody>
                    <a:bodyPr/>
                    <a:lstStyle/>
                    <a:p>
                      <a:pP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Miembros de comisión carrera académica</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237.339 </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2694083"/>
                  </a:ext>
                </a:extLst>
              </a:tr>
              <a:tr h="130772">
                <a:tc>
                  <a:txBody>
                    <a:bodyPr/>
                    <a:lstStyle/>
                    <a:p>
                      <a:pP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Defensor de los estudiantes</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dirty="0">
                          <a:effectLst/>
                          <a:latin typeface="Arial" panose="020B0604020202020204" pitchFamily="34" charset="0"/>
                          <a:ea typeface="Droid Sans"/>
                          <a:cs typeface="Times New Roman" panose="02020603050405020304" pitchFamily="18" charset="0"/>
                        </a:rPr>
                        <a:t>356.008 </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0913639"/>
                  </a:ext>
                </a:extLst>
              </a:tr>
              <a:tr h="130772">
                <a:tc>
                  <a:txBody>
                    <a:bodyPr/>
                    <a:lstStyle/>
                    <a:p>
                      <a:pP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Procurador de la ética</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356.008 </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5583043"/>
                  </a:ext>
                </a:extLst>
              </a:tr>
              <a:tr h="130772">
                <a:tc>
                  <a:txBody>
                    <a:bodyPr/>
                    <a:lstStyle/>
                    <a:p>
                      <a:pP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Presidente editorial de la UNA</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415.343 </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2234297"/>
                  </a:ext>
                </a:extLst>
              </a:tr>
              <a:tr h="130772">
                <a:tc>
                  <a:txBody>
                    <a:bodyPr/>
                    <a:lstStyle/>
                    <a:p>
                      <a:pP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Presidente comité ético científico</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dirty="0">
                          <a:effectLst/>
                          <a:latin typeface="Arial" panose="020B0604020202020204" pitchFamily="34" charset="0"/>
                          <a:ea typeface="Droid Sans"/>
                          <a:cs typeface="Times New Roman" panose="02020603050405020304" pitchFamily="18" charset="0"/>
                        </a:rPr>
                        <a:t>356.008 </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6404351"/>
                  </a:ext>
                </a:extLst>
              </a:tr>
              <a:tr h="136287">
                <a:tc>
                  <a:txBody>
                    <a:bodyPr/>
                    <a:lstStyle/>
                    <a:p>
                      <a:pP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Director APEUNA</a:t>
                      </a:r>
                      <a:r>
                        <a:rPr lang="es-CR" sz="900">
                          <a:effectLst/>
                          <a:latin typeface="Arial" panose="020B0604020202020204" pitchFamily="34" charset="0"/>
                          <a:ea typeface="Calibri" panose="020F0502020204030204" pitchFamily="34" charset="0"/>
                          <a:cs typeface="Times New Roman" panose="02020603050405020304" pitchFamily="18" charset="0"/>
                        </a:rPr>
                        <a:t> (Aplica sobresueldo solo en caso de ser académico)</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dirty="0">
                          <a:effectLst/>
                          <a:latin typeface="Arial" panose="020B0604020202020204" pitchFamily="34" charset="0"/>
                          <a:ea typeface="Droid Sans"/>
                          <a:cs typeface="Times New Roman" panose="02020603050405020304" pitchFamily="18" charset="0"/>
                        </a:rPr>
                        <a:t>415.343 </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7844913"/>
                  </a:ext>
                </a:extLst>
              </a:tr>
              <a:tr h="140920">
                <a:tc>
                  <a:txBody>
                    <a:bodyPr/>
                    <a:lstStyle/>
                    <a:p>
                      <a:pP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Director OTVE </a:t>
                      </a:r>
                      <a:r>
                        <a:rPr lang="es-CR" sz="900">
                          <a:effectLst/>
                          <a:latin typeface="Arial" panose="020B0604020202020204" pitchFamily="34" charset="0"/>
                          <a:ea typeface="Calibri" panose="020F0502020204030204" pitchFamily="34" charset="0"/>
                          <a:cs typeface="Times New Roman" panose="02020603050405020304" pitchFamily="18" charset="0"/>
                        </a:rPr>
                        <a:t>(Aplica sobresueldo solo en caso de ser académico)</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dirty="0">
                          <a:effectLst/>
                          <a:latin typeface="Arial" panose="020B0604020202020204" pitchFamily="34" charset="0"/>
                          <a:ea typeface="Droid Sans"/>
                          <a:cs typeface="Times New Roman" panose="02020603050405020304" pitchFamily="18" charset="0"/>
                        </a:rPr>
                        <a:t>415.343 </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6184756"/>
                  </a:ext>
                </a:extLst>
              </a:tr>
              <a:tr h="216024">
                <a:tc>
                  <a:txBody>
                    <a:bodyPr/>
                    <a:lstStyle/>
                    <a:p>
                      <a:pP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Director AICE </a:t>
                      </a:r>
                      <a:r>
                        <a:rPr lang="es-CR" sz="900">
                          <a:effectLst/>
                          <a:latin typeface="Arial" panose="020B0604020202020204" pitchFamily="34" charset="0"/>
                          <a:ea typeface="Calibri" panose="020F0502020204030204" pitchFamily="34" charset="0"/>
                          <a:cs typeface="Times New Roman" panose="02020603050405020304" pitchFamily="18" charset="0"/>
                        </a:rPr>
                        <a:t>(Aplica sobresueldo solo en caso de ser académico)</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dirty="0">
                          <a:effectLst/>
                          <a:latin typeface="Arial" panose="020B0604020202020204" pitchFamily="34" charset="0"/>
                          <a:ea typeface="Droid Sans"/>
                          <a:cs typeface="Times New Roman" panose="02020603050405020304" pitchFamily="18" charset="0"/>
                        </a:rPr>
                        <a:t>415.343 </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8593895"/>
                  </a:ext>
                </a:extLst>
              </a:tr>
              <a:tr h="215077">
                <a:tc>
                  <a:txBody>
                    <a:bodyPr/>
                    <a:lstStyle/>
                    <a:p>
                      <a:pPr>
                        <a:lnSpc>
                          <a:spcPct val="107000"/>
                        </a:lnSpc>
                        <a:spcAft>
                          <a:spcPts val="800"/>
                        </a:spcAft>
                      </a:pPr>
                      <a:r>
                        <a:rPr lang="es-CR" sz="900">
                          <a:effectLst/>
                          <a:latin typeface="Arial" panose="020B0604020202020204" pitchFamily="34" charset="0"/>
                          <a:ea typeface="Droid Sans"/>
                          <a:cs typeface="Times New Roman" panose="02020603050405020304" pitchFamily="18" charset="0"/>
                        </a:rPr>
                        <a:t>Presidente de comisión sobre denuncias de acoso sexual</a:t>
                      </a:r>
                      <a:endParaRPr lang="es-CR" sz="90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R" sz="900" dirty="0">
                          <a:effectLst/>
                          <a:latin typeface="Arial" panose="020B0604020202020204" pitchFamily="34" charset="0"/>
                          <a:ea typeface="Droid Sans"/>
                          <a:cs typeface="Times New Roman" panose="02020603050405020304" pitchFamily="18" charset="0"/>
                        </a:rPr>
                        <a:t>356.008 </a:t>
                      </a:r>
                      <a:endParaRPr lang="es-C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61" marR="431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8426469"/>
                  </a:ext>
                </a:extLst>
              </a:tr>
            </a:tbl>
          </a:graphicData>
        </a:graphic>
      </p:graphicFrame>
      <p:sp>
        <p:nvSpPr>
          <p:cNvPr id="13" name="CuadroTexto 12">
            <a:extLst>
              <a:ext uri="{FF2B5EF4-FFF2-40B4-BE49-F238E27FC236}">
                <a16:creationId xmlns:a16="http://schemas.microsoft.com/office/drawing/2014/main" id="{00785688-14F3-4B9C-A485-4F6660C649FF}"/>
              </a:ext>
            </a:extLst>
          </p:cNvPr>
          <p:cNvSpPr txBox="1"/>
          <p:nvPr/>
        </p:nvSpPr>
        <p:spPr>
          <a:xfrm>
            <a:off x="5304928" y="3140968"/>
            <a:ext cx="6096000" cy="1468031"/>
          </a:xfrm>
          <a:prstGeom prst="rect">
            <a:avLst/>
          </a:prstGeom>
          <a:noFill/>
        </p:spPr>
        <p:txBody>
          <a:bodyPr wrap="square">
            <a:spAutoFit/>
          </a:bodyPr>
          <a:lstStyle/>
          <a:p>
            <a:pPr>
              <a:lnSpc>
                <a:spcPct val="107000"/>
              </a:lnSpc>
              <a:spcAft>
                <a:spcPts val="800"/>
              </a:spcAft>
            </a:pPr>
            <a:r>
              <a:rPr lang="es-CR" sz="1800" dirty="0">
                <a:effectLst/>
                <a:latin typeface="Arial" panose="020B0604020202020204" pitchFamily="34" charset="0"/>
                <a:ea typeface="Droid Sans"/>
                <a:cs typeface="Times New Roman" panose="02020603050405020304" pitchFamily="18" charset="0"/>
              </a:rPr>
              <a:t>El monto del sobresueldo nominal le corresponderá a cada cargo según su jornada nombrada.</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R" sz="1800" i="1" kern="50" dirty="0">
                <a:effectLst/>
                <a:latin typeface="Arial" panose="020B0604020202020204" pitchFamily="34" charset="0"/>
                <a:ea typeface="Calibri" panose="020F0502020204030204" pitchFamily="34" charset="0"/>
                <a:cs typeface="Times New Roman" panose="02020603050405020304" pitchFamily="18" charset="0"/>
              </a:rPr>
              <a:t> </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R" sz="1800" i="1" kern="50" dirty="0">
                <a:effectLst/>
                <a:latin typeface="Arial" panose="020B0604020202020204" pitchFamily="34" charset="0"/>
                <a:ea typeface="Calibri" panose="020F0502020204030204" pitchFamily="34" charset="0"/>
                <a:cs typeface="Times New Roman" panose="02020603050405020304" pitchFamily="18" charset="0"/>
              </a:rPr>
              <a:t>Modificado según el oficio UNA-SCU-ACUE-219-2021</a:t>
            </a:r>
            <a:endParaRPr lang="es-CR" dirty="0"/>
          </a:p>
        </p:txBody>
      </p:sp>
      <p:sp>
        <p:nvSpPr>
          <p:cNvPr id="6" name="CuadroTexto 5">
            <a:extLst>
              <a:ext uri="{FF2B5EF4-FFF2-40B4-BE49-F238E27FC236}">
                <a16:creationId xmlns:a16="http://schemas.microsoft.com/office/drawing/2014/main" id="{933F6FB4-7866-469A-B4ED-F173B0B3E4A0}"/>
              </a:ext>
            </a:extLst>
          </p:cNvPr>
          <p:cNvSpPr txBox="1"/>
          <p:nvPr/>
        </p:nvSpPr>
        <p:spPr>
          <a:xfrm>
            <a:off x="0" y="404664"/>
            <a:ext cx="9073008" cy="527773"/>
          </a:xfrm>
          <a:prstGeom prst="rect">
            <a:avLst/>
          </a:prstGeom>
          <a:noFill/>
        </p:spPr>
        <p:txBody>
          <a:bodyPr wrap="square" rtlCol="0">
            <a:spAutoFit/>
          </a:bodyPr>
          <a:lstStyle/>
          <a:p>
            <a:pPr lvl="1">
              <a:lnSpc>
                <a:spcPct val="105000"/>
              </a:lnSpc>
              <a:spcBef>
                <a:spcPct val="0"/>
              </a:spcBef>
              <a:spcAft>
                <a:spcPts val="800"/>
              </a:spcAft>
              <a:defRPr/>
            </a:pPr>
            <a:r>
              <a:rPr lang="es-CR" sz="2800" b="1" dirty="0">
                <a:ln w="0"/>
                <a:solidFill>
                  <a:schemeClr val="bg1"/>
                </a:solidFill>
                <a:effectLst>
                  <a:outerShdw blurRad="38100" dist="25400" dir="5400000" algn="ctr" rotWithShape="0">
                    <a:srgbClr val="6E747A">
                      <a:alpha val="43000"/>
                    </a:srgbClr>
                  </a:outerShdw>
                </a:effectLst>
                <a:latin typeface="Book Antiqua" panose="02040602050305030304" pitchFamily="18" charset="0"/>
              </a:rPr>
              <a:t>Reglamento del Régimen Laboral</a:t>
            </a:r>
          </a:p>
        </p:txBody>
      </p:sp>
    </p:spTree>
    <p:extLst>
      <p:ext uri="{BB962C8B-B14F-4D97-AF65-F5344CB8AC3E}">
        <p14:creationId xmlns:p14="http://schemas.microsoft.com/office/powerpoint/2010/main" val="191990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8B34993-BDDE-45A7-A088-4FF9AF07E0BB}"/>
              </a:ext>
            </a:extLst>
          </p:cNvPr>
          <p:cNvSpPr txBox="1"/>
          <p:nvPr/>
        </p:nvSpPr>
        <p:spPr>
          <a:xfrm>
            <a:off x="902087" y="2157068"/>
            <a:ext cx="10515600" cy="2756076"/>
          </a:xfrm>
          <a:prstGeom prst="rect">
            <a:avLst/>
          </a:prstGeom>
          <a:noFill/>
        </p:spPr>
        <p:txBody>
          <a:bodyPr wrap="square">
            <a:spAutoFit/>
          </a:bodyPr>
          <a:lstStyle/>
          <a:p>
            <a:pPr>
              <a:lnSpc>
                <a:spcPct val="107000"/>
              </a:lnSpc>
              <a:spcAft>
                <a:spcPts val="800"/>
              </a:spcAft>
            </a:pPr>
            <a:r>
              <a:rPr lang="es-CR" sz="1800" dirty="0">
                <a:effectLst/>
                <a:latin typeface="Arial" panose="020B0604020202020204" pitchFamily="34" charset="0"/>
                <a:ea typeface="Droid Sans"/>
                <a:cs typeface="Times New Roman" panose="02020603050405020304" pitchFamily="18" charset="0"/>
              </a:rPr>
              <a:t> </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R" sz="1800" dirty="0">
                <a:effectLst/>
                <a:latin typeface="Arial" panose="020B0604020202020204" pitchFamily="34" charset="0"/>
                <a:ea typeface="Droid Sans"/>
                <a:cs typeface="Times New Roman" panose="02020603050405020304" pitchFamily="18" charset="0"/>
              </a:rPr>
              <a:t>La reforma al artículo 22 anterior será aplicable únicamente a las personas que inicien en el ejercicio del cargo a partir de la publicación de la presente reforma normativa. Si existe alguna prórroga de nombramiento, la remuneración del cargo respectivo deberá ajustase a lo establecido en el artículo 22 modificado. </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R" sz="1800" dirty="0">
                <a:effectLst/>
                <a:latin typeface="Arial" panose="020B0604020202020204" pitchFamily="34" charset="0"/>
                <a:ea typeface="Droid Sans"/>
                <a:cs typeface="Times New Roman" panose="02020603050405020304" pitchFamily="18" charset="0"/>
              </a:rPr>
              <a:t> </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R" sz="1800" dirty="0">
                <a:effectLst/>
                <a:latin typeface="Arial" panose="020B0604020202020204" pitchFamily="34" charset="0"/>
                <a:ea typeface="Droid Sans"/>
                <a:cs typeface="Times New Roman" panose="02020603050405020304" pitchFamily="18" charset="0"/>
              </a:rPr>
              <a:t>En relación con las personas que actualmente ocupan los cargos indicados en el artículo 22, se procederá con la nominalización del recargo, de la siguiente forma:</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6BBEC0E8-D4CE-4A91-863F-4AAC4F8FE521}"/>
              </a:ext>
            </a:extLst>
          </p:cNvPr>
          <p:cNvSpPr txBox="1"/>
          <p:nvPr/>
        </p:nvSpPr>
        <p:spPr>
          <a:xfrm>
            <a:off x="886311" y="1589488"/>
            <a:ext cx="6096000" cy="369332"/>
          </a:xfrm>
          <a:prstGeom prst="rect">
            <a:avLst/>
          </a:prstGeom>
          <a:noFill/>
        </p:spPr>
        <p:txBody>
          <a:bodyPr wrap="square">
            <a:spAutoFit/>
          </a:bodyPr>
          <a:lstStyle/>
          <a:p>
            <a:r>
              <a:rPr lang="es-CR" sz="1800" b="1" u="sng" dirty="0">
                <a:effectLst>
                  <a:outerShdw blurRad="38100" dist="38100" dir="2700000" algn="tl">
                    <a:srgbClr val="000000">
                      <a:alpha val="43137"/>
                    </a:srgbClr>
                  </a:outerShdw>
                </a:effectLst>
                <a:latin typeface="Arial" panose="020B0604020202020204" pitchFamily="34" charset="0"/>
                <a:ea typeface="Droid Sans"/>
                <a:cs typeface="Times New Roman" panose="02020603050405020304" pitchFamily="18" charset="0"/>
              </a:rPr>
              <a:t>TRANSITORIO AL ARTÍCULO 22</a:t>
            </a:r>
            <a:endParaRPr lang="es-CR" u="sng" dirty="0">
              <a:effectLst>
                <a:outerShdw blurRad="38100" dist="38100" dir="2700000" algn="tl">
                  <a:srgbClr val="000000">
                    <a:alpha val="43137"/>
                  </a:srgbClr>
                </a:outerShdw>
              </a:effectLst>
            </a:endParaRPr>
          </a:p>
        </p:txBody>
      </p:sp>
      <p:sp>
        <p:nvSpPr>
          <p:cNvPr id="7" name="CuadroTexto 6">
            <a:extLst>
              <a:ext uri="{FF2B5EF4-FFF2-40B4-BE49-F238E27FC236}">
                <a16:creationId xmlns:a16="http://schemas.microsoft.com/office/drawing/2014/main" id="{354694C5-124C-4EEA-8BBA-38D5374CD187}"/>
              </a:ext>
            </a:extLst>
          </p:cNvPr>
          <p:cNvSpPr txBox="1"/>
          <p:nvPr/>
        </p:nvSpPr>
        <p:spPr>
          <a:xfrm>
            <a:off x="0" y="404664"/>
            <a:ext cx="9073008" cy="527773"/>
          </a:xfrm>
          <a:prstGeom prst="rect">
            <a:avLst/>
          </a:prstGeom>
          <a:noFill/>
        </p:spPr>
        <p:txBody>
          <a:bodyPr wrap="square" rtlCol="0">
            <a:spAutoFit/>
          </a:bodyPr>
          <a:lstStyle/>
          <a:p>
            <a:pPr lvl="1">
              <a:lnSpc>
                <a:spcPct val="105000"/>
              </a:lnSpc>
              <a:spcBef>
                <a:spcPct val="0"/>
              </a:spcBef>
              <a:spcAft>
                <a:spcPts val="800"/>
              </a:spcAft>
              <a:defRPr/>
            </a:pPr>
            <a:r>
              <a:rPr lang="es-CR" sz="2800" b="1" dirty="0">
                <a:ln w="0"/>
                <a:solidFill>
                  <a:schemeClr val="bg1"/>
                </a:solidFill>
                <a:effectLst>
                  <a:outerShdw blurRad="38100" dist="25400" dir="5400000" algn="ctr" rotWithShape="0">
                    <a:srgbClr val="6E747A">
                      <a:alpha val="43000"/>
                    </a:srgbClr>
                  </a:outerShdw>
                </a:effectLst>
                <a:latin typeface="Book Antiqua" panose="02040602050305030304" pitchFamily="18" charset="0"/>
              </a:rPr>
              <a:t>Reglamento del Régimen Laboral</a:t>
            </a:r>
          </a:p>
        </p:txBody>
      </p:sp>
    </p:spTree>
    <p:extLst>
      <p:ext uri="{BB962C8B-B14F-4D97-AF65-F5344CB8AC3E}">
        <p14:creationId xmlns:p14="http://schemas.microsoft.com/office/powerpoint/2010/main" val="4294399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D37A19B-16ED-4FD8-AE8F-2CAB6330DECB}"/>
              </a:ext>
            </a:extLst>
          </p:cNvPr>
          <p:cNvSpPr txBox="1"/>
          <p:nvPr/>
        </p:nvSpPr>
        <p:spPr>
          <a:xfrm>
            <a:off x="839416" y="1633558"/>
            <a:ext cx="10009112" cy="5035802"/>
          </a:xfrm>
          <a:prstGeom prst="rect">
            <a:avLst/>
          </a:prstGeom>
          <a:noFill/>
        </p:spPr>
        <p:txBody>
          <a:bodyPr wrap="square">
            <a:spAutoFit/>
          </a:bodyPr>
          <a:lstStyle/>
          <a:p>
            <a:pPr marL="342900" lvl="0" indent="-342900" algn="just">
              <a:lnSpc>
                <a:spcPct val="107000"/>
              </a:lnSpc>
              <a:spcAft>
                <a:spcPts val="800"/>
              </a:spcAft>
              <a:buFont typeface="+mj-lt"/>
              <a:buAutoNum type="alphaLcPeriod"/>
            </a:pPr>
            <a:r>
              <a:rPr lang="es-CR" sz="1800">
                <a:effectLst/>
                <a:latin typeface="Arial" panose="020B0604020202020204" pitchFamily="34" charset="0"/>
                <a:ea typeface="Calibri" panose="020F0502020204030204" pitchFamily="34" charset="0"/>
                <a:cs typeface="Times New Roman" panose="02020603050405020304" pitchFamily="18" charset="0"/>
              </a:rPr>
              <a:t>Se multiplica el porcentaje de recargo que recibe actualmente, por el salario base de julio de 2018, de la categoría salarial que ostenta la persona funcionaria. </a:t>
            </a:r>
            <a:endParaRPr lang="es-CR"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eriod"/>
            </a:pPr>
            <a:r>
              <a:rPr lang="es-CR" sz="1800">
                <a:effectLst/>
                <a:latin typeface="Arial" panose="020B0604020202020204" pitchFamily="34" charset="0"/>
                <a:ea typeface="Calibri" panose="020F0502020204030204" pitchFamily="34" charset="0"/>
                <a:cs typeface="Times New Roman" panose="02020603050405020304" pitchFamily="18" charset="0"/>
              </a:rPr>
              <a:t>El monto resultante se nominaliza y se mantiene invariable durante la vigencia del nombramiento.</a:t>
            </a:r>
            <a:endParaRPr lang="es-CR"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eriod"/>
            </a:pPr>
            <a:r>
              <a:rPr lang="es-CR" sz="1800">
                <a:effectLst/>
                <a:latin typeface="Arial" panose="020B0604020202020204" pitchFamily="34" charset="0"/>
                <a:ea typeface="Calibri" panose="020F0502020204030204" pitchFamily="34" charset="0"/>
                <a:cs typeface="Times New Roman" panose="02020603050405020304" pitchFamily="18" charset="0"/>
              </a:rPr>
              <a:t>Se procede a la nominalización de los incentivos que recibe actualmente la persona y que están asociados al monto del recargo. Para esto, al recargo nominal resultante de la aplicación del inciso b, se le aplicarán los porcentajes de los incentivos salariales que, antes de la entrada en vigencia de esta reforma reglamentaria, recibía la persona funcionaria </a:t>
            </a:r>
            <a:endParaRPr lang="es-CR"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eriod"/>
            </a:pPr>
            <a:r>
              <a:rPr lang="es-CR" sz="1800">
                <a:effectLst/>
                <a:latin typeface="Arial" panose="020B0604020202020204" pitchFamily="34" charset="0"/>
                <a:ea typeface="Calibri" panose="020F0502020204030204" pitchFamily="34" charset="0"/>
                <a:cs typeface="Times New Roman" panose="02020603050405020304" pitchFamily="18" charset="0"/>
              </a:rPr>
              <a:t>El monto resultante nominalizado (cálculo realizado en inciso c) se pagará únicamente por el periodo en que la persona permanezca en el actual cargo de gestión académica-administrativa.</a:t>
            </a:r>
            <a:endParaRPr lang="es-CR"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eriod"/>
            </a:pPr>
            <a:r>
              <a:rPr lang="es-CR" sz="1800">
                <a:effectLst/>
                <a:latin typeface="Arial" panose="020B0604020202020204" pitchFamily="34" charset="0"/>
                <a:ea typeface="Calibri" panose="020F0502020204030204" pitchFamily="34" charset="0"/>
                <a:cs typeface="Times New Roman" panose="02020603050405020304" pitchFamily="18" charset="0"/>
              </a:rPr>
              <a:t>Si la persona funcionaria sube de categoría en el régimen de carrera académica, mientras permanece en el cargo de gestión académica, el monto del recargo nominalizado permanecerá invariable. </a:t>
            </a:r>
            <a:endParaRPr lang="es-CR" sz="18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CR" sz="1800" b="1">
                <a:effectLst/>
                <a:latin typeface="Arial" panose="020B0604020202020204" pitchFamily="34" charset="0"/>
                <a:ea typeface="Droid Sans"/>
                <a:cs typeface="Times New Roman" panose="02020603050405020304" pitchFamily="18" charset="0"/>
              </a:rPr>
              <a:t> </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a:extLst>
              <a:ext uri="{FF2B5EF4-FFF2-40B4-BE49-F238E27FC236}">
                <a16:creationId xmlns:a16="http://schemas.microsoft.com/office/drawing/2014/main" id="{E323D0EA-9B3E-458C-8C7A-06428AC8E9F5}"/>
              </a:ext>
            </a:extLst>
          </p:cNvPr>
          <p:cNvSpPr txBox="1"/>
          <p:nvPr/>
        </p:nvSpPr>
        <p:spPr>
          <a:xfrm>
            <a:off x="0" y="404664"/>
            <a:ext cx="9073008" cy="527773"/>
          </a:xfrm>
          <a:prstGeom prst="rect">
            <a:avLst/>
          </a:prstGeom>
          <a:noFill/>
        </p:spPr>
        <p:txBody>
          <a:bodyPr wrap="square" rtlCol="0">
            <a:spAutoFit/>
          </a:bodyPr>
          <a:lstStyle/>
          <a:p>
            <a:pPr lvl="1">
              <a:lnSpc>
                <a:spcPct val="105000"/>
              </a:lnSpc>
              <a:spcBef>
                <a:spcPct val="0"/>
              </a:spcBef>
              <a:spcAft>
                <a:spcPts val="800"/>
              </a:spcAft>
              <a:defRPr/>
            </a:pPr>
            <a:r>
              <a:rPr lang="es-CR" sz="2800" b="1" dirty="0">
                <a:ln w="0"/>
                <a:solidFill>
                  <a:schemeClr val="bg1"/>
                </a:solidFill>
                <a:effectLst>
                  <a:outerShdw blurRad="38100" dist="25400" dir="5400000" algn="ctr" rotWithShape="0">
                    <a:srgbClr val="6E747A">
                      <a:alpha val="43000"/>
                    </a:srgbClr>
                  </a:outerShdw>
                </a:effectLst>
                <a:latin typeface="Book Antiqua" panose="02040602050305030304" pitchFamily="18" charset="0"/>
              </a:rPr>
              <a:t>Reglamento del Régimen Laboral</a:t>
            </a:r>
          </a:p>
        </p:txBody>
      </p:sp>
    </p:spTree>
    <p:extLst>
      <p:ext uri="{BB962C8B-B14F-4D97-AF65-F5344CB8AC3E}">
        <p14:creationId xmlns:p14="http://schemas.microsoft.com/office/powerpoint/2010/main" val="183740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1B019FE-FAF8-4265-9450-43BDE44AFB49}"/>
              </a:ext>
            </a:extLst>
          </p:cNvPr>
          <p:cNvSpPr txBox="1"/>
          <p:nvPr/>
        </p:nvSpPr>
        <p:spPr>
          <a:xfrm>
            <a:off x="407368" y="188640"/>
            <a:ext cx="7776864" cy="980205"/>
          </a:xfrm>
          <a:prstGeom prst="rect">
            <a:avLst/>
          </a:prstGeom>
          <a:noFill/>
        </p:spPr>
        <p:txBody>
          <a:bodyPr wrap="square">
            <a:spAutoFit/>
          </a:bodyPr>
          <a:lstStyle/>
          <a:p>
            <a:pPr lvl="1">
              <a:lnSpc>
                <a:spcPct val="105000"/>
              </a:lnSpc>
              <a:spcBef>
                <a:spcPct val="0"/>
              </a:spcBef>
              <a:spcAft>
                <a:spcPts val="800"/>
              </a:spcAft>
              <a:defRPr/>
            </a:pPr>
            <a:r>
              <a:rPr lang="es-CR" sz="2800" b="1" dirty="0">
                <a:ln w="0"/>
                <a:solidFill>
                  <a:schemeClr val="bg1"/>
                </a:solidFill>
                <a:effectLst>
                  <a:outerShdw blurRad="38100" dist="25400" dir="5400000" algn="ctr" rotWithShape="0">
                    <a:srgbClr val="6E747A">
                      <a:alpha val="43000"/>
                    </a:srgbClr>
                  </a:outerShdw>
                </a:effectLst>
                <a:latin typeface="Book Antiqua" panose="02040602050305030304" pitchFamily="18" charset="0"/>
              </a:rPr>
              <a:t>HERRAMIENTA PARA CÁLCULO DE PAGO SEGÚN TRANSITORIO ART. 22</a:t>
            </a:r>
          </a:p>
        </p:txBody>
      </p:sp>
      <p:pic>
        <p:nvPicPr>
          <p:cNvPr id="3" name="Imagen 2">
            <a:extLst>
              <a:ext uri="{FF2B5EF4-FFF2-40B4-BE49-F238E27FC236}">
                <a16:creationId xmlns:a16="http://schemas.microsoft.com/office/drawing/2014/main" id="{FD7A578B-D990-4D80-A3CB-7C52EF315109}"/>
              </a:ext>
            </a:extLst>
          </p:cNvPr>
          <p:cNvPicPr>
            <a:picLocks noChangeAspect="1"/>
          </p:cNvPicPr>
          <p:nvPr/>
        </p:nvPicPr>
        <p:blipFill>
          <a:blip r:embed="rId2"/>
          <a:stretch>
            <a:fillRect/>
          </a:stretch>
        </p:blipFill>
        <p:spPr>
          <a:xfrm>
            <a:off x="839416" y="1556792"/>
            <a:ext cx="8810625" cy="4610100"/>
          </a:xfrm>
          <a:prstGeom prst="rect">
            <a:avLst/>
          </a:prstGeom>
        </p:spPr>
      </p:pic>
    </p:spTree>
    <p:extLst>
      <p:ext uri="{BB962C8B-B14F-4D97-AF65-F5344CB8AC3E}">
        <p14:creationId xmlns:p14="http://schemas.microsoft.com/office/powerpoint/2010/main" val="1505594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4655EF3-E6AC-4D29-9B6D-6C5F9B903CB1}"/>
              </a:ext>
            </a:extLst>
          </p:cNvPr>
          <p:cNvSpPr txBox="1"/>
          <p:nvPr/>
        </p:nvSpPr>
        <p:spPr>
          <a:xfrm>
            <a:off x="839416" y="0"/>
            <a:ext cx="8352928" cy="1384995"/>
          </a:xfrm>
          <a:prstGeom prst="rect">
            <a:avLst/>
          </a:prstGeom>
          <a:noFill/>
        </p:spPr>
        <p:txBody>
          <a:bodyPr wrap="square">
            <a:spAutoFit/>
          </a:bodyPr>
          <a:lstStyle/>
          <a:p>
            <a:r>
              <a:rPr lang="es-CR" sz="2800" b="1" dirty="0">
                <a:solidFill>
                  <a:schemeClr val="bg1"/>
                </a:solidFill>
                <a:latin typeface="Book Antiqua" panose="02040602050305030304" pitchFamily="18" charset="0"/>
              </a:rPr>
              <a:t>DOCUMENTOS A INCLUIR EN LAS ACCIONES  PARA EL PAGO DE COORDINADORES TRANSITORIO ART. 22 </a:t>
            </a:r>
            <a:endParaRPr lang="es-CR" sz="2800" dirty="0">
              <a:latin typeface="Book Antiqua" panose="02040602050305030304" pitchFamily="18" charset="0"/>
            </a:endParaRPr>
          </a:p>
        </p:txBody>
      </p:sp>
      <p:graphicFrame>
        <p:nvGraphicFramePr>
          <p:cNvPr id="7" name="Marcador de contenido 21">
            <a:extLst>
              <a:ext uri="{FF2B5EF4-FFF2-40B4-BE49-F238E27FC236}">
                <a16:creationId xmlns:a16="http://schemas.microsoft.com/office/drawing/2014/main" id="{87027D78-8A81-443E-8F88-7F2F31497DD9}"/>
              </a:ext>
            </a:extLst>
          </p:cNvPr>
          <p:cNvGraphicFramePr>
            <a:graphicFrameLocks/>
          </p:cNvGraphicFramePr>
          <p:nvPr>
            <p:extLst>
              <p:ext uri="{D42A27DB-BD31-4B8C-83A1-F6EECF244321}">
                <p14:modId xmlns:p14="http://schemas.microsoft.com/office/powerpoint/2010/main" val="1965879403"/>
              </p:ext>
            </p:extLst>
          </p:nvPr>
        </p:nvGraphicFramePr>
        <p:xfrm>
          <a:off x="2423592" y="1690688"/>
          <a:ext cx="7920880"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697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8B8154AA-3D18-4C30-A39A-17ED3E9CBA8B}"/>
              </a:ext>
            </a:extLst>
          </p:cNvPr>
          <p:cNvPicPr>
            <a:picLocks noChangeAspect="1"/>
          </p:cNvPicPr>
          <p:nvPr/>
        </p:nvPicPr>
        <p:blipFill>
          <a:blip r:embed="rId2"/>
          <a:stretch>
            <a:fillRect/>
          </a:stretch>
        </p:blipFill>
        <p:spPr>
          <a:xfrm>
            <a:off x="47328" y="1712565"/>
            <a:ext cx="8496944" cy="3876675"/>
          </a:xfrm>
          <a:prstGeom prst="rect">
            <a:avLst/>
          </a:prstGeom>
        </p:spPr>
      </p:pic>
      <p:sp>
        <p:nvSpPr>
          <p:cNvPr id="3" name="CuadroTexto 2">
            <a:extLst>
              <a:ext uri="{FF2B5EF4-FFF2-40B4-BE49-F238E27FC236}">
                <a16:creationId xmlns:a16="http://schemas.microsoft.com/office/drawing/2014/main" id="{1658537F-89A2-415B-933B-F6FD3672CFD4}"/>
              </a:ext>
            </a:extLst>
          </p:cNvPr>
          <p:cNvSpPr txBox="1"/>
          <p:nvPr/>
        </p:nvSpPr>
        <p:spPr>
          <a:xfrm>
            <a:off x="407368" y="404664"/>
            <a:ext cx="7776864" cy="527773"/>
          </a:xfrm>
          <a:prstGeom prst="rect">
            <a:avLst/>
          </a:prstGeom>
          <a:noFill/>
        </p:spPr>
        <p:txBody>
          <a:bodyPr wrap="square">
            <a:spAutoFit/>
          </a:bodyPr>
          <a:lstStyle/>
          <a:p>
            <a:pPr lvl="1">
              <a:lnSpc>
                <a:spcPct val="105000"/>
              </a:lnSpc>
              <a:spcBef>
                <a:spcPct val="0"/>
              </a:spcBef>
              <a:spcAft>
                <a:spcPts val="800"/>
              </a:spcAft>
              <a:defRPr/>
            </a:pPr>
            <a:r>
              <a:rPr lang="es-CR" sz="2800" b="1" dirty="0">
                <a:ln w="0"/>
                <a:solidFill>
                  <a:schemeClr val="bg1"/>
                </a:solidFill>
                <a:effectLst>
                  <a:outerShdw blurRad="38100" dist="25400" dir="5400000" algn="ctr" rotWithShape="0">
                    <a:srgbClr val="6E747A">
                      <a:alpha val="43000"/>
                    </a:srgbClr>
                  </a:outerShdw>
                </a:effectLst>
                <a:latin typeface="Book Antiqua" panose="02040602050305030304" pitchFamily="18" charset="0"/>
              </a:rPr>
              <a:t>INFORMACIÓN DISPONIBLE</a:t>
            </a:r>
          </a:p>
        </p:txBody>
      </p:sp>
      <p:graphicFrame>
        <p:nvGraphicFramePr>
          <p:cNvPr id="5" name="Diagrama 4">
            <a:extLst>
              <a:ext uri="{FF2B5EF4-FFF2-40B4-BE49-F238E27FC236}">
                <a16:creationId xmlns:a16="http://schemas.microsoft.com/office/drawing/2014/main" id="{D93F4C12-80F7-41A4-8CB2-B8C26B92657B}"/>
              </a:ext>
            </a:extLst>
          </p:cNvPr>
          <p:cNvGraphicFramePr/>
          <p:nvPr>
            <p:extLst>
              <p:ext uri="{D42A27DB-BD31-4B8C-83A1-F6EECF244321}">
                <p14:modId xmlns:p14="http://schemas.microsoft.com/office/powerpoint/2010/main" val="2545815624"/>
              </p:ext>
            </p:extLst>
          </p:nvPr>
        </p:nvGraphicFramePr>
        <p:xfrm>
          <a:off x="8472264" y="1490662"/>
          <a:ext cx="3457020"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69612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0875187-63F6-4116-B494-00F9C12D43E5}"/>
              </a:ext>
            </a:extLst>
          </p:cNvPr>
          <p:cNvSpPr txBox="1"/>
          <p:nvPr/>
        </p:nvSpPr>
        <p:spPr>
          <a:xfrm>
            <a:off x="407368" y="404664"/>
            <a:ext cx="7776864" cy="527773"/>
          </a:xfrm>
          <a:prstGeom prst="rect">
            <a:avLst/>
          </a:prstGeom>
          <a:noFill/>
        </p:spPr>
        <p:txBody>
          <a:bodyPr wrap="square">
            <a:spAutoFit/>
          </a:bodyPr>
          <a:lstStyle/>
          <a:p>
            <a:pPr lvl="1">
              <a:lnSpc>
                <a:spcPct val="105000"/>
              </a:lnSpc>
              <a:spcBef>
                <a:spcPct val="0"/>
              </a:spcBef>
              <a:spcAft>
                <a:spcPts val="800"/>
              </a:spcAft>
              <a:defRPr/>
            </a:pPr>
            <a:r>
              <a:rPr lang="es-CR" sz="2800" b="1" dirty="0">
                <a:ln w="0"/>
                <a:solidFill>
                  <a:schemeClr val="bg1"/>
                </a:solidFill>
                <a:effectLst>
                  <a:outerShdw blurRad="38100" dist="25400" dir="5400000" algn="ctr" rotWithShape="0">
                    <a:srgbClr val="6E747A">
                      <a:alpha val="43000"/>
                    </a:srgbClr>
                  </a:outerShdw>
                </a:effectLst>
                <a:latin typeface="Book Antiqua" panose="02040602050305030304" pitchFamily="18" charset="0"/>
              </a:rPr>
              <a:t>A CONSIDERAR:</a:t>
            </a:r>
          </a:p>
        </p:txBody>
      </p:sp>
      <p:graphicFrame>
        <p:nvGraphicFramePr>
          <p:cNvPr id="5" name="Diagrama 4">
            <a:extLst>
              <a:ext uri="{FF2B5EF4-FFF2-40B4-BE49-F238E27FC236}">
                <a16:creationId xmlns:a16="http://schemas.microsoft.com/office/drawing/2014/main" id="{BC4E7221-1061-499B-BDE3-B0FBE4B638A3}"/>
              </a:ext>
            </a:extLst>
          </p:cNvPr>
          <p:cNvGraphicFramePr/>
          <p:nvPr>
            <p:extLst>
              <p:ext uri="{D42A27DB-BD31-4B8C-83A1-F6EECF244321}">
                <p14:modId xmlns:p14="http://schemas.microsoft.com/office/powerpoint/2010/main" val="1362024121"/>
              </p:ext>
            </p:extLst>
          </p:nvPr>
        </p:nvGraphicFramePr>
        <p:xfrm>
          <a:off x="1991544" y="1340768"/>
          <a:ext cx="885698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8669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7785</TotalTime>
  <Words>818</Words>
  <Application>Microsoft Office PowerPoint</Application>
  <PresentationFormat>Panorámica</PresentationFormat>
  <Paragraphs>103</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Book Antiqua</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FUNDAUNA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terminal</dc:creator>
  <cp:lastModifiedBy>SHIRLEY JIMENEZ CARVAJAL</cp:lastModifiedBy>
  <cp:revision>912</cp:revision>
  <dcterms:created xsi:type="dcterms:W3CDTF">2013-04-04T17:25:12Z</dcterms:created>
  <dcterms:modified xsi:type="dcterms:W3CDTF">2022-03-25T17:13:34Z</dcterms:modified>
</cp:coreProperties>
</file>